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07" r:id="rId2"/>
    <p:sldId id="354" r:id="rId3"/>
    <p:sldId id="357" r:id="rId4"/>
    <p:sldId id="361" r:id="rId5"/>
    <p:sldId id="364" r:id="rId6"/>
    <p:sldId id="363" r:id="rId7"/>
    <p:sldId id="356" r:id="rId8"/>
    <p:sldId id="358" r:id="rId9"/>
    <p:sldId id="3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7"/>
    <a:srgbClr val="6170FF"/>
    <a:srgbClr val="5997B8"/>
    <a:srgbClr val="4451A3"/>
    <a:srgbClr val="59C3B8"/>
    <a:srgbClr val="237279"/>
    <a:srgbClr val="A8AB12"/>
    <a:srgbClr val="3D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0"/>
    <p:restoredTop sz="94753"/>
  </p:normalViewPr>
  <p:slideViewPr>
    <p:cSldViewPr snapToGrid="0" snapToObjects="1">
      <p:cViewPr varScale="1">
        <p:scale>
          <a:sx n="63" d="100"/>
          <a:sy n="63" d="100"/>
        </p:scale>
        <p:origin x="906"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1" d="100"/>
          <a:sy n="111" d="100"/>
        </p:scale>
        <p:origin x="294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F1982-262C-C34E-AAC2-F64E9AC97639}" type="datetimeFigureOut">
              <a:rPr lang="en-US" smtClean="0"/>
              <a:t>5/30/2018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9988C-BBE1-144A-84F9-9CB69515A6DD}" type="slidenum">
              <a:rPr lang="en-US" smtClean="0"/>
              <a:t>‹#›</a:t>
            </a:fld>
            <a:endParaRPr lang="en-US" dirty="0"/>
          </a:p>
        </p:txBody>
      </p:sp>
    </p:spTree>
    <p:extLst>
      <p:ext uri="{BB962C8B-B14F-4D97-AF65-F5344CB8AC3E}">
        <p14:creationId xmlns:p14="http://schemas.microsoft.com/office/powerpoint/2010/main" val="176260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77689-A1AF-5A41-B32B-070BEA198C49}" type="datetimeFigureOut">
              <a:rPr lang="en-US" smtClean="0"/>
              <a:t>5/30/2018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C7EC8-2C5E-0240-B678-4F8B4FE7D0C3}" type="slidenum">
              <a:rPr lang="en-US" smtClean="0"/>
              <a:t>‹#›</a:t>
            </a:fld>
            <a:endParaRPr lang="en-US" dirty="0"/>
          </a:p>
        </p:txBody>
      </p:sp>
    </p:spTree>
    <p:extLst>
      <p:ext uri="{BB962C8B-B14F-4D97-AF65-F5344CB8AC3E}">
        <p14:creationId xmlns:p14="http://schemas.microsoft.com/office/powerpoint/2010/main" val="21652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C7EC8-2C5E-0240-B678-4F8B4FE7D0C3}" type="slidenum">
              <a:rPr lang="en-US" smtClean="0"/>
              <a:t>1</a:t>
            </a:fld>
            <a:endParaRPr lang="en-US" dirty="0"/>
          </a:p>
        </p:txBody>
      </p:sp>
    </p:spTree>
    <p:extLst>
      <p:ext uri="{BB962C8B-B14F-4D97-AF65-F5344CB8AC3E}">
        <p14:creationId xmlns:p14="http://schemas.microsoft.com/office/powerpoint/2010/main" val="100018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C7EC8-2C5E-0240-B678-4F8B4FE7D0C3}" type="slidenum">
              <a:rPr lang="en-US" smtClean="0"/>
              <a:t>5</a:t>
            </a:fld>
            <a:endParaRPr lang="en-US" dirty="0"/>
          </a:p>
        </p:txBody>
      </p:sp>
    </p:spTree>
    <p:extLst>
      <p:ext uri="{BB962C8B-B14F-4D97-AF65-F5344CB8AC3E}">
        <p14:creationId xmlns:p14="http://schemas.microsoft.com/office/powerpoint/2010/main" val="2727562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43165" y="2552523"/>
            <a:ext cx="3103336" cy="679946"/>
          </a:xfrm>
          <a:prstGeom prst="rect">
            <a:avLst/>
          </a:prstGeom>
        </p:spPr>
      </p:pic>
      <p:sp>
        <p:nvSpPr>
          <p:cNvPr id="2" name="Title 1"/>
          <p:cNvSpPr>
            <a:spLocks noGrp="1"/>
          </p:cNvSpPr>
          <p:nvPr>
            <p:ph type="title" hasCustomPrompt="1"/>
          </p:nvPr>
        </p:nvSpPr>
        <p:spPr>
          <a:xfrm>
            <a:off x="643164" y="3963463"/>
            <a:ext cx="10704286" cy="669822"/>
          </a:xfrm>
        </p:spPr>
        <p:txBody>
          <a:bodyPr anchor="t">
            <a:normAutofit/>
          </a:bodyPr>
          <a:lstStyle>
            <a:lvl1pPr>
              <a:defRPr sz="4200" b="1" i="0">
                <a:solidFill>
                  <a:schemeClr val="bg1"/>
                </a:solidFill>
                <a:latin typeface="Arial Black" charset="0"/>
                <a:ea typeface="Arial Black" charset="0"/>
                <a:cs typeface="Arial Black" charset="0"/>
              </a:defRPr>
            </a:lvl1pPr>
          </a:lstStyle>
          <a:p>
            <a:r>
              <a:rPr lang="en-US" dirty="0"/>
              <a:t>CLICK TO EDIT TITLE IN ALL CAPS</a:t>
            </a:r>
          </a:p>
        </p:txBody>
      </p:sp>
      <p:sp>
        <p:nvSpPr>
          <p:cNvPr id="3" name="Text Placeholder 2"/>
          <p:cNvSpPr>
            <a:spLocks noGrp="1"/>
          </p:cNvSpPr>
          <p:nvPr>
            <p:ph type="body" idx="1" hasCustomPrompt="1"/>
          </p:nvPr>
        </p:nvSpPr>
        <p:spPr>
          <a:xfrm>
            <a:off x="643164" y="4589464"/>
            <a:ext cx="10704286" cy="535794"/>
          </a:xfrm>
        </p:spPr>
        <p:txBody>
          <a:bodyPr>
            <a:normAutofit/>
          </a:bodyPr>
          <a:lstStyle>
            <a:lvl1pPr marL="0" indent="0">
              <a:buNone/>
              <a:defRPr sz="18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 IN ALL CAPS</a:t>
            </a:r>
          </a:p>
        </p:txBody>
      </p:sp>
      <p:sp>
        <p:nvSpPr>
          <p:cNvPr id="8" name="Text Placeholder 2"/>
          <p:cNvSpPr>
            <a:spLocks noGrp="1"/>
          </p:cNvSpPr>
          <p:nvPr>
            <p:ph type="body" idx="10" hasCustomPrompt="1"/>
          </p:nvPr>
        </p:nvSpPr>
        <p:spPr>
          <a:xfrm>
            <a:off x="643164" y="5081437"/>
            <a:ext cx="10704286" cy="535794"/>
          </a:xfrm>
        </p:spPr>
        <p:txBody>
          <a:bodyPr>
            <a:normAutofit/>
          </a:bodyPr>
          <a:lstStyle>
            <a:lvl1pPr marL="0" indent="0">
              <a:buNone/>
              <a:defRPr sz="1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date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14" name="Text Placeholder 13"/>
          <p:cNvSpPr>
            <a:spLocks noGrp="1"/>
          </p:cNvSpPr>
          <p:nvPr>
            <p:ph type="body" sz="quarter" idx="11" hasCustomPrompt="1"/>
          </p:nvPr>
        </p:nvSpPr>
        <p:spPr>
          <a:xfrm>
            <a:off x="407987" y="886595"/>
            <a:ext cx="11412951" cy="352926"/>
          </a:xfrm>
        </p:spPr>
        <p:txBody>
          <a:bodyPr>
            <a:noAutofit/>
          </a:bodyPr>
          <a:lstStyle>
            <a:lvl1pPr marL="0" indent="0">
              <a:buNone/>
              <a:defRPr sz="2000" baseline="0">
                <a:solidFill>
                  <a:schemeClr val="accent1"/>
                </a:solidFill>
              </a:defRPr>
            </a:lvl1pPr>
          </a:lstStyle>
          <a:p>
            <a:pPr lvl="0"/>
            <a:r>
              <a:rPr lang="en-US" dirty="0"/>
              <a:t>Click to edit subtitle</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
        <p:nvSpPr>
          <p:cNvPr id="11" name="Content Placeholder 2">
            <a:extLst>
              <a:ext uri="{FF2B5EF4-FFF2-40B4-BE49-F238E27FC236}">
                <a16:creationId xmlns:a16="http://schemas.microsoft.com/office/drawing/2014/main" id="{A15EF785-ECF0-DF45-8CBD-2AE3261743EA}"/>
              </a:ext>
            </a:extLst>
          </p:cNvPr>
          <p:cNvSpPr>
            <a:spLocks noGrp="1"/>
          </p:cNvSpPr>
          <p:nvPr>
            <p:ph idx="1" hasCustomPrompt="1"/>
          </p:nvPr>
        </p:nvSpPr>
        <p:spPr>
          <a:xfrm>
            <a:off x="407307" y="1409700"/>
            <a:ext cx="518786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2" name="Content Placeholder 2">
            <a:extLst>
              <a:ext uri="{FF2B5EF4-FFF2-40B4-BE49-F238E27FC236}">
                <a16:creationId xmlns:a16="http://schemas.microsoft.com/office/drawing/2014/main" id="{C83DB5ED-B700-A948-80AE-F66BDDE353F1}"/>
              </a:ext>
            </a:extLst>
          </p:cNvPr>
          <p:cNvSpPr>
            <a:spLocks noGrp="1"/>
          </p:cNvSpPr>
          <p:nvPr>
            <p:ph idx="10" hasCustomPrompt="1"/>
          </p:nvPr>
        </p:nvSpPr>
        <p:spPr>
          <a:xfrm>
            <a:off x="6114122" y="1409700"/>
            <a:ext cx="518786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Tree>
    <p:extLst>
      <p:ext uri="{BB962C8B-B14F-4D97-AF65-F5344CB8AC3E}">
        <p14:creationId xmlns:p14="http://schemas.microsoft.com/office/powerpoint/2010/main" val="1007722927"/>
      </p:ext>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888">
          <p15:clr>
            <a:srgbClr val="FBAE40"/>
          </p15:clr>
        </p15:guide>
        <p15:guide id="3" orient="horz" pos="552">
          <p15:clr>
            <a:srgbClr val="FBAE40"/>
          </p15:clr>
        </p15:guide>
        <p15:guide id="4" orient="horz" pos="4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307" y="336884"/>
            <a:ext cx="11413631" cy="425116"/>
          </a:xfrm>
        </p:spPr>
        <p:txBody>
          <a:bodyPr>
            <a:noAutofit/>
          </a:bodyPr>
          <a:lstStyle>
            <a:lvl1pPr>
              <a:defRPr b="1" i="0">
                <a:latin typeface="Arial Black" charset="0"/>
                <a:ea typeface="Arial Black" charset="0"/>
                <a:cs typeface="Arial Black" charset="0"/>
              </a:defRPr>
            </a:lvl1pPr>
          </a:lstStyle>
          <a:p>
            <a:r>
              <a:rPr lang="en-US" dirty="0"/>
              <a:t>CLICK TO EDIT TITLE IN ALL CAPS</a:t>
            </a:r>
          </a:p>
        </p:txBody>
      </p:sp>
      <p:sp>
        <p:nvSpPr>
          <p:cNvPr id="3" name="Content Placeholder 2"/>
          <p:cNvSpPr>
            <a:spLocks noGrp="1"/>
          </p:cNvSpPr>
          <p:nvPr>
            <p:ph idx="1" hasCustomPrompt="1"/>
          </p:nvPr>
        </p:nvSpPr>
        <p:spPr>
          <a:xfrm>
            <a:off x="407307" y="1409701"/>
            <a:ext cx="3565788" cy="4760364"/>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cxnSp>
        <p:nvCxnSpPr>
          <p:cNvPr id="10" name="Straight Connector 9"/>
          <p:cNvCxnSpPr/>
          <p:nvPr userDrawn="1"/>
        </p:nvCxnSpPr>
        <p:spPr>
          <a:xfrm flipH="1" flipV="1">
            <a:off x="4195464" y="2025599"/>
            <a:ext cx="0" cy="352856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8083000" y="2025599"/>
            <a:ext cx="0" cy="352856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2" hasCustomPrompt="1"/>
          </p:nvPr>
        </p:nvSpPr>
        <p:spPr>
          <a:xfrm>
            <a:off x="4417833" y="1409701"/>
            <a:ext cx="3442798" cy="4760364"/>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6" name="Content Placeholder 2"/>
          <p:cNvSpPr>
            <a:spLocks noGrp="1"/>
          </p:cNvSpPr>
          <p:nvPr>
            <p:ph idx="13" hasCustomPrompt="1"/>
          </p:nvPr>
        </p:nvSpPr>
        <p:spPr>
          <a:xfrm>
            <a:off x="8305369" y="1409701"/>
            <a:ext cx="3515569" cy="4760364"/>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grpSp>
        <p:nvGrpSpPr>
          <p:cNvPr id="18" name="Group 17"/>
          <p:cNvGrpSpPr/>
          <p:nvPr userDrawn="1"/>
        </p:nvGrpSpPr>
        <p:grpSpPr>
          <a:xfrm>
            <a:off x="1" y="6360940"/>
            <a:ext cx="12192000" cy="497541"/>
            <a:chOff x="1" y="6360940"/>
            <a:chExt cx="12192000" cy="497541"/>
          </a:xfrm>
        </p:grpSpPr>
        <p:sp>
          <p:nvSpPr>
            <p:cNvPr id="19" name="Rectangle 18"/>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grpSp>
      <p:sp>
        <p:nvSpPr>
          <p:cNvPr id="23"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AF473AD8-81B9-E84B-A0D1-37A640AF7DC6}"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pic>
        <p:nvPicPr>
          <p:cNvPr id="17" name="Picture 1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sp>
        <p:nvSpPr>
          <p:cNvPr id="21" name="Text Placeholder 13"/>
          <p:cNvSpPr>
            <a:spLocks noGrp="1"/>
          </p:cNvSpPr>
          <p:nvPr>
            <p:ph type="body" sz="quarter" idx="11" hasCustomPrompt="1"/>
          </p:nvPr>
        </p:nvSpPr>
        <p:spPr>
          <a:xfrm>
            <a:off x="407987" y="886595"/>
            <a:ext cx="11412951" cy="352926"/>
          </a:xfrm>
        </p:spPr>
        <p:txBody>
          <a:bodyPr>
            <a:noAutofit/>
          </a:bodyPr>
          <a:lstStyle>
            <a:lvl1pPr marL="0" indent="0">
              <a:buNone/>
              <a:defRPr sz="2000" baseline="0">
                <a:solidFill>
                  <a:schemeClr val="accent1"/>
                </a:solidFill>
              </a:defRPr>
            </a:lvl1pPr>
          </a:lstStyle>
          <a:p>
            <a:pPr lvl="0"/>
            <a:r>
              <a:rPr lang="en-US" dirty="0"/>
              <a:t>Click to edit subtitle</a:t>
            </a:r>
          </a:p>
        </p:txBody>
      </p:sp>
    </p:spTree>
    <p:extLst/>
  </p:cSld>
  <p:clrMapOvr>
    <a:masterClrMapping/>
  </p:clrMapOvr>
  <p:extLst mod="1">
    <p:ext uri="{DCECCB84-F9BA-43D5-87BE-67443E8EF086}">
      <p15:sldGuideLst xmlns:p15="http://schemas.microsoft.com/office/powerpoint/2012/main">
        <p15:guide id="1" orient="horz" pos="216" userDrawn="1">
          <p15:clr>
            <a:srgbClr val="FBAE40"/>
          </p15:clr>
        </p15:guide>
        <p15:guide id="2" orient="horz" pos="552" userDrawn="1">
          <p15:clr>
            <a:srgbClr val="FBAE40"/>
          </p15:clr>
        </p15:guide>
        <p15:guide id="3" orient="horz" pos="480" userDrawn="1">
          <p15:clr>
            <a:srgbClr val="FBAE40"/>
          </p15:clr>
        </p15:guide>
        <p15:guide id="4" orient="horz" pos="888" userDrawn="1">
          <p15:clr>
            <a:srgbClr val="FBAE40"/>
          </p15:clr>
        </p15:guide>
        <p15:guide id="5" orient="horz" pos="30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Lef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07306" y="336884"/>
            <a:ext cx="5291128" cy="742479"/>
          </a:xfrm>
        </p:spPr>
        <p:txBody>
          <a:bodyPr>
            <a:normAutofit/>
          </a:bodyPr>
          <a:lstStyle>
            <a:lvl1pPr>
              <a:defRPr sz="2400" b="1" i="0">
                <a:latin typeface="Arial Black" charset="0"/>
                <a:ea typeface="Arial Black" charset="0"/>
                <a:cs typeface="Arial Black" charset="0"/>
              </a:defRPr>
            </a:lvl1pPr>
          </a:lstStyle>
          <a:p>
            <a:r>
              <a:rPr lang="en-US" dirty="0"/>
              <a:t>CLICK TO EDIT TITLE IN ALL CAPS</a:t>
            </a:r>
          </a:p>
        </p:txBody>
      </p:sp>
      <p:sp>
        <p:nvSpPr>
          <p:cNvPr id="4" name="Rectangle 3"/>
          <p:cNvSpPr/>
          <p:nvPr userDrawn="1"/>
        </p:nvSpPr>
        <p:spPr>
          <a:xfrm>
            <a:off x="6069496" y="0"/>
            <a:ext cx="6122504" cy="6360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3" hasCustomPrompt="1"/>
          </p:nvPr>
        </p:nvSpPr>
        <p:spPr>
          <a:xfrm>
            <a:off x="407307" y="1637607"/>
            <a:ext cx="5291127" cy="4539355"/>
          </a:xfrm>
        </p:spPr>
        <p:txBody>
          <a:bodyPr>
            <a:normAutofit/>
          </a:bodyPr>
          <a:lstStyle>
            <a:lvl1pPr marL="0" indent="0">
              <a:buFontTx/>
              <a:buNone/>
              <a:defRPr sz="1200">
                <a:solidFill>
                  <a:schemeClr val="tx2"/>
                </a:solidFill>
              </a:defRPr>
            </a:lvl1pPr>
            <a:lvl2pPr marL="742950" indent="-285750">
              <a:buFont typeface="Arial" charset="0"/>
              <a:buChar char="•"/>
              <a:defRPr sz="1200">
                <a:solidFill>
                  <a:schemeClr val="tx2"/>
                </a:solidFill>
              </a:defRPr>
            </a:lvl2pPr>
            <a:lvl3pPr marL="1200150" indent="-285750">
              <a:buFont typeface="Arial" charset="0"/>
              <a:buChar char="•"/>
              <a:defRPr sz="1200">
                <a:solidFill>
                  <a:schemeClr val="tx2"/>
                </a:solidFill>
              </a:defRPr>
            </a:lvl3pPr>
            <a:lvl4pPr marL="1657350" indent="-285750">
              <a:buFont typeface="Arial" charset="0"/>
              <a:buChar char="•"/>
              <a:defRPr sz="12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1" name="Text Placeholder 13"/>
          <p:cNvSpPr>
            <a:spLocks noGrp="1"/>
          </p:cNvSpPr>
          <p:nvPr>
            <p:ph type="body" sz="quarter" idx="14" hasCustomPrompt="1"/>
          </p:nvPr>
        </p:nvSpPr>
        <p:spPr>
          <a:xfrm>
            <a:off x="407987" y="1171074"/>
            <a:ext cx="5290447" cy="353353"/>
          </a:xfrm>
        </p:spPr>
        <p:txBody>
          <a:bodyPr>
            <a:normAutofit/>
          </a:bodyPr>
          <a:lstStyle>
            <a:lvl1pPr marL="0" indent="0">
              <a:buNone/>
              <a:defRPr sz="1600">
                <a:solidFill>
                  <a:schemeClr val="accent1"/>
                </a:solidFill>
              </a:defRPr>
            </a:lvl1pPr>
          </a:lstStyle>
          <a:p>
            <a:pPr lvl="0"/>
            <a:r>
              <a:rPr lang="en-US" dirty="0"/>
              <a:t>Click to edit subtitle</a:t>
            </a:r>
          </a:p>
        </p:txBody>
      </p:sp>
      <p:grpSp>
        <p:nvGrpSpPr>
          <p:cNvPr id="22" name="Group 21"/>
          <p:cNvGrpSpPr/>
          <p:nvPr userDrawn="1"/>
        </p:nvGrpSpPr>
        <p:grpSpPr>
          <a:xfrm>
            <a:off x="1" y="6360940"/>
            <a:ext cx="12192000" cy="497541"/>
            <a:chOff x="1" y="6360940"/>
            <a:chExt cx="12192000" cy="497541"/>
          </a:xfrm>
        </p:grpSpPr>
        <p:sp>
          <p:nvSpPr>
            <p:cNvPr id="23" name="Rectangle 22"/>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grpSp>
      <p:sp>
        <p:nvSpPr>
          <p:cNvPr id="27"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4D5786E7-E7B5-D045-A4EA-65DD9A567E39}"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spTree>
    <p:extLst/>
  </p:cSld>
  <p:clrMapOvr>
    <a:masterClrMapping/>
  </p:clrMapOvr>
  <p:extLst>
    <p:ext uri="{DCECCB84-F9BA-43D5-87BE-67443E8EF086}">
      <p15:sldGuideLst xmlns:p15="http://schemas.microsoft.com/office/powerpoint/2012/main">
        <p15:guide id="1" orient="horz" pos="216" userDrawn="1">
          <p15:clr>
            <a:srgbClr val="FBAE40"/>
          </p15:clr>
        </p15:guide>
        <p15:guide id="2" orient="horz" pos="672" userDrawn="1">
          <p15:clr>
            <a:srgbClr val="FBAE40"/>
          </p15:clr>
        </p15:guide>
        <p15:guide id="3" orient="horz" pos="1032" userDrawn="1">
          <p15:clr>
            <a:srgbClr val="FBAE40"/>
          </p15:clr>
        </p15:guide>
        <p15:guide id="4" orient="horz" pos="7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 Page Righ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511689" y="336883"/>
            <a:ext cx="5291128" cy="742479"/>
          </a:xfrm>
        </p:spPr>
        <p:txBody>
          <a:bodyPr>
            <a:normAutofit/>
          </a:bodyPr>
          <a:lstStyle>
            <a:lvl1pPr>
              <a:defRPr sz="2400" b="1" i="0" baseline="0">
                <a:latin typeface="Arial Black" charset="0"/>
                <a:ea typeface="Arial Black" charset="0"/>
                <a:cs typeface="Arial Black" charset="0"/>
              </a:defRPr>
            </a:lvl1pPr>
          </a:lstStyle>
          <a:p>
            <a:r>
              <a:rPr lang="en-US" dirty="0"/>
              <a:t>CLICK TO EDIT TITLE IN ALL CAPS</a:t>
            </a:r>
          </a:p>
        </p:txBody>
      </p:sp>
      <p:sp>
        <p:nvSpPr>
          <p:cNvPr id="4" name="Rectangle 3"/>
          <p:cNvSpPr/>
          <p:nvPr userDrawn="1"/>
        </p:nvSpPr>
        <p:spPr>
          <a:xfrm>
            <a:off x="1" y="0"/>
            <a:ext cx="6122504" cy="6360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a:spLocks noGrp="1"/>
          </p:cNvSpPr>
          <p:nvPr>
            <p:ph idx="13" hasCustomPrompt="1"/>
          </p:nvPr>
        </p:nvSpPr>
        <p:spPr>
          <a:xfrm>
            <a:off x="6511690" y="1637607"/>
            <a:ext cx="5291127" cy="4539355"/>
          </a:xfrm>
        </p:spPr>
        <p:txBody>
          <a:bodyPr>
            <a:normAutofit/>
          </a:bodyPr>
          <a:lstStyle>
            <a:lvl1pPr marL="0" indent="0">
              <a:buFontTx/>
              <a:buNone/>
              <a:defRPr sz="1200">
                <a:solidFill>
                  <a:schemeClr val="tx2"/>
                </a:solidFill>
              </a:defRPr>
            </a:lvl1pPr>
            <a:lvl2pPr marL="742950" indent="-285750">
              <a:buFont typeface="Arial" charset="0"/>
              <a:buChar char="•"/>
              <a:defRPr sz="1200">
                <a:solidFill>
                  <a:schemeClr val="tx2"/>
                </a:solidFill>
              </a:defRPr>
            </a:lvl2pPr>
            <a:lvl3pPr marL="1200150" indent="-285750">
              <a:buFont typeface="Arial" charset="0"/>
              <a:buChar char="•"/>
              <a:defRPr sz="1200">
                <a:solidFill>
                  <a:schemeClr val="tx2"/>
                </a:solidFill>
              </a:defRPr>
            </a:lvl3pPr>
            <a:lvl4pPr marL="1657350" indent="-285750">
              <a:buFont typeface="Arial" charset="0"/>
              <a:buChar char="•"/>
              <a:defRPr sz="12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1" name="Text Placeholder 13"/>
          <p:cNvSpPr>
            <a:spLocks noGrp="1"/>
          </p:cNvSpPr>
          <p:nvPr>
            <p:ph type="body" sz="quarter" idx="14" hasCustomPrompt="1"/>
          </p:nvPr>
        </p:nvSpPr>
        <p:spPr>
          <a:xfrm>
            <a:off x="6512370" y="1171074"/>
            <a:ext cx="5290447" cy="353353"/>
          </a:xfrm>
        </p:spPr>
        <p:txBody>
          <a:bodyPr>
            <a:normAutofit/>
          </a:bodyPr>
          <a:lstStyle>
            <a:lvl1pPr marL="0" indent="0">
              <a:buNone/>
              <a:defRPr sz="1600">
                <a:solidFill>
                  <a:schemeClr val="accent1"/>
                </a:solidFill>
              </a:defRPr>
            </a:lvl1pPr>
          </a:lstStyle>
          <a:p>
            <a:pPr lvl="0"/>
            <a:r>
              <a:rPr lang="en-US" dirty="0"/>
              <a:t>Click to edit subtitle</a:t>
            </a:r>
          </a:p>
        </p:txBody>
      </p:sp>
      <p:grpSp>
        <p:nvGrpSpPr>
          <p:cNvPr id="13" name="Group 12"/>
          <p:cNvGrpSpPr/>
          <p:nvPr userDrawn="1"/>
        </p:nvGrpSpPr>
        <p:grpSpPr>
          <a:xfrm>
            <a:off x="1" y="6360940"/>
            <a:ext cx="12192000" cy="497541"/>
            <a:chOff x="1" y="6360940"/>
            <a:chExt cx="12192000" cy="497541"/>
          </a:xfrm>
        </p:grpSpPr>
        <p:sp>
          <p:nvSpPr>
            <p:cNvPr id="14" name="Rectangle 13"/>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grpSp>
      <p:sp>
        <p:nvSpPr>
          <p:cNvPr id="19"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C5D68E57-8E4B-D341-9D1C-D1BA3FFD75D5}"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spTree>
    <p:extLst/>
  </p:cSld>
  <p:clrMapOvr>
    <a:masterClrMapping/>
  </p:clrMapOvr>
  <p:extLst>
    <p:ext uri="{DCECCB84-F9BA-43D5-87BE-67443E8EF086}">
      <p15:sldGuideLst xmlns:p15="http://schemas.microsoft.com/office/powerpoint/2012/main">
        <p15:guide id="1" orient="horz" pos="672" userDrawn="1">
          <p15:clr>
            <a:srgbClr val="FBAE40"/>
          </p15:clr>
        </p15:guide>
        <p15:guide id="2" orient="horz" pos="1032" userDrawn="1">
          <p15:clr>
            <a:srgbClr val="FBAE40"/>
          </p15:clr>
        </p15:guide>
        <p15:guide id="3" orient="horz" pos="7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4115857" y="1"/>
            <a:ext cx="8076144" cy="6915806"/>
          </a:xfrm>
          <a:prstGeom prst="rect">
            <a:avLst/>
          </a:prstGeom>
        </p:spPr>
      </p:pic>
      <p:cxnSp>
        <p:nvCxnSpPr>
          <p:cNvPr id="14" name="Straight Connector 13"/>
          <p:cNvCxnSpPr/>
          <p:nvPr userDrawn="1"/>
        </p:nvCxnSpPr>
        <p:spPr>
          <a:xfrm>
            <a:off x="0" y="1913442"/>
            <a:ext cx="4297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body" idx="1" hasCustomPrompt="1"/>
          </p:nvPr>
        </p:nvSpPr>
        <p:spPr>
          <a:xfrm>
            <a:off x="643164" y="4684317"/>
            <a:ext cx="10704286" cy="735822"/>
          </a:xfrm>
        </p:spPr>
        <p:txBody>
          <a:bodyPr>
            <a:normAutofit/>
          </a:bodyPr>
          <a:lstStyle>
            <a:lvl1pPr marL="0" indent="0">
              <a:buNone/>
              <a:defRPr sz="16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Contact info</a:t>
            </a:r>
          </a:p>
        </p:txBody>
      </p:sp>
      <p:sp>
        <p:nvSpPr>
          <p:cNvPr id="17" name="Text Placeholder 2"/>
          <p:cNvSpPr>
            <a:spLocks noGrp="1"/>
          </p:cNvSpPr>
          <p:nvPr>
            <p:ph type="body" idx="10" hasCustomPrompt="1"/>
          </p:nvPr>
        </p:nvSpPr>
        <p:spPr>
          <a:xfrm>
            <a:off x="643164" y="4332856"/>
            <a:ext cx="10704286" cy="351461"/>
          </a:xfrm>
        </p:spPr>
        <p:txBody>
          <a:bodyPr>
            <a:normAutofit/>
          </a:bodyPr>
          <a:lstStyle>
            <a:lvl1pPr marL="0" indent="0">
              <a:buNone/>
              <a:defRPr sz="16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0" name="TextBox 9"/>
          <p:cNvSpPr txBox="1"/>
          <p:nvPr userDrawn="1"/>
        </p:nvSpPr>
        <p:spPr>
          <a:xfrm>
            <a:off x="643164" y="1965885"/>
            <a:ext cx="10704286" cy="738664"/>
          </a:xfrm>
          <a:prstGeom prst="rect">
            <a:avLst/>
          </a:prstGeom>
          <a:noFill/>
        </p:spPr>
        <p:txBody>
          <a:bodyPr wrap="square" rtlCol="0" anchor="t">
            <a:spAutoFit/>
          </a:bodyPr>
          <a:lstStyle/>
          <a:p>
            <a:r>
              <a:rPr lang="en-US" sz="4200" b="1" i="0" dirty="0">
                <a:solidFill>
                  <a:schemeClr val="bg1"/>
                </a:solidFill>
                <a:latin typeface="Arial Black" charset="0"/>
                <a:ea typeface="Arial Black" charset="0"/>
                <a:cs typeface="Arial Black" charset="0"/>
              </a:rPr>
              <a:t>THANK YOU</a:t>
            </a:r>
          </a:p>
        </p:txBody>
      </p:sp>
      <p:pic>
        <p:nvPicPr>
          <p:cNvPr id="11" name="Picture 10">
            <a:extLst>
              <a:ext uri="{FF2B5EF4-FFF2-40B4-BE49-F238E27FC236}">
                <a16:creationId xmlns:a16="http://schemas.microsoft.com/office/drawing/2014/main" id="{A851B6FE-E936-2F48-A80E-4A4CF0C6DE81}"/>
              </a:ext>
            </a:extLst>
          </p:cNvPr>
          <p:cNvPicPr>
            <a:picLocks noChangeAspect="1"/>
          </p:cNvPicPr>
          <p:nvPr userDrawn="1"/>
        </p:nvPicPr>
        <p:blipFill>
          <a:blip r:embed="rId3"/>
          <a:stretch>
            <a:fillRect/>
          </a:stretch>
        </p:blipFill>
        <p:spPr>
          <a:xfrm>
            <a:off x="707379" y="5736482"/>
            <a:ext cx="1992374" cy="436532"/>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2">
    <p:spTree>
      <p:nvGrpSpPr>
        <p:cNvPr id="1" name=""/>
        <p:cNvGrpSpPr/>
        <p:nvPr/>
      </p:nvGrpSpPr>
      <p:grpSpPr>
        <a:xfrm>
          <a:off x="0" y="0"/>
          <a:ext cx="0" cy="0"/>
          <a:chOff x="0" y="0"/>
          <a:chExt cx="0" cy="0"/>
        </a:xfrm>
      </p:grpSpPr>
      <p:sp>
        <p:nvSpPr>
          <p:cNvPr id="10" name="Rectangle 9"/>
          <p:cNvSpPr/>
          <p:nvPr userDrawn="1"/>
        </p:nvSpPr>
        <p:spPr>
          <a:xfrm>
            <a:off x="1"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4115857" y="1"/>
            <a:ext cx="8076144" cy="6915806"/>
          </a:xfrm>
          <a:prstGeom prst="rect">
            <a:avLst/>
          </a:prstGeom>
        </p:spPr>
      </p:pic>
      <p:sp>
        <p:nvSpPr>
          <p:cNvPr id="18" name="TextBox 17"/>
          <p:cNvSpPr txBox="1"/>
          <p:nvPr userDrawn="1"/>
        </p:nvSpPr>
        <p:spPr>
          <a:xfrm>
            <a:off x="643164" y="1965885"/>
            <a:ext cx="10704286" cy="738664"/>
          </a:xfrm>
          <a:prstGeom prst="rect">
            <a:avLst/>
          </a:prstGeom>
          <a:noFill/>
        </p:spPr>
        <p:txBody>
          <a:bodyPr wrap="square" rtlCol="0" anchor="t">
            <a:spAutoFit/>
          </a:bodyPr>
          <a:lstStyle/>
          <a:p>
            <a:r>
              <a:rPr lang="en-US" sz="4200" b="1" i="0" dirty="0">
                <a:solidFill>
                  <a:schemeClr val="bg1"/>
                </a:solidFill>
                <a:latin typeface="Arial Black" charset="0"/>
                <a:ea typeface="Arial Black" charset="0"/>
                <a:cs typeface="Arial Black" charset="0"/>
              </a:rPr>
              <a:t>THANK YOU</a:t>
            </a:r>
          </a:p>
        </p:txBody>
      </p:sp>
      <p:cxnSp>
        <p:nvCxnSpPr>
          <p:cNvPr id="7" name="Straight Connector 6"/>
          <p:cNvCxnSpPr/>
          <p:nvPr userDrawn="1"/>
        </p:nvCxnSpPr>
        <p:spPr>
          <a:xfrm>
            <a:off x="0" y="1913442"/>
            <a:ext cx="429768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A893C6F-45F4-6D4A-9DFC-5057ED64FB71}"/>
              </a:ext>
            </a:extLst>
          </p:cNvPr>
          <p:cNvPicPr>
            <a:picLocks noChangeAspect="1"/>
          </p:cNvPicPr>
          <p:nvPr userDrawn="1"/>
        </p:nvPicPr>
        <p:blipFill>
          <a:blip r:embed="rId3"/>
          <a:stretch>
            <a:fillRect/>
          </a:stretch>
        </p:blipFill>
        <p:spPr>
          <a:xfrm>
            <a:off x="707379" y="5736482"/>
            <a:ext cx="1992374" cy="436532"/>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w/footer">
    <p:spTree>
      <p:nvGrpSpPr>
        <p:cNvPr id="1" name=""/>
        <p:cNvGrpSpPr/>
        <p:nvPr/>
      </p:nvGrpSpPr>
      <p:grpSpPr>
        <a:xfrm>
          <a:off x="0" y="0"/>
          <a:ext cx="0" cy="0"/>
          <a:chOff x="0" y="0"/>
          <a:chExt cx="0" cy="0"/>
        </a:xfrm>
      </p:grpSpPr>
      <p:grpSp>
        <p:nvGrpSpPr>
          <p:cNvPr id="7" name="Group 6"/>
          <p:cNvGrpSpPr/>
          <p:nvPr userDrawn="1"/>
        </p:nvGrpSpPr>
        <p:grpSpPr>
          <a:xfrm>
            <a:off x="1" y="6360940"/>
            <a:ext cx="12192000" cy="497541"/>
            <a:chOff x="1" y="6360940"/>
            <a:chExt cx="12192000" cy="497541"/>
          </a:xfrm>
        </p:grpSpPr>
        <p:sp>
          <p:nvSpPr>
            <p:cNvPr id="9" name="Rectangle 8"/>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grpSp>
      <p:sp>
        <p:nvSpPr>
          <p:cNvPr id="13"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40CACC4F-E57B-F941-B745-C94D0AA1BC4A}"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spTree>
    <p:extLst>
      <p:ext uri="{BB962C8B-B14F-4D97-AF65-F5344CB8AC3E}">
        <p14:creationId xmlns:p14="http://schemas.microsoft.com/office/powerpoint/2010/main" val="914886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5617"/>
            <a:ext cx="10515600" cy="5512905"/>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6"/>
          <p:cNvSpPr>
            <a:spLocks noGrp="1"/>
          </p:cNvSpPr>
          <p:nvPr>
            <p:ph type="title"/>
          </p:nvPr>
        </p:nvSpPr>
        <p:spPr>
          <a:xfrm>
            <a:off x="769416" y="85822"/>
            <a:ext cx="10515600" cy="496266"/>
          </a:xfrm>
          <a:prstGeom prst="rect">
            <a:avLst/>
          </a:prstGeom>
        </p:spPr>
        <p:txBody>
          <a:bodyPr lIns="91440" tIns="45720" rIns="91440" bIns="45720"/>
          <a:lstStyle>
            <a:lvl1pPr algn="l">
              <a:defRPr sz="3300" b="1">
                <a:solidFill>
                  <a:srgbClr val="00AAE1"/>
                </a:solidFill>
                <a:latin typeface="Franklin Gothic Demi" panose="020B0703020102020204" pitchFamily="34" charset="0"/>
              </a:defRPr>
            </a:lvl1pPr>
          </a:lstStyle>
          <a:p>
            <a:r>
              <a:rPr lang="en-US" dirty="0"/>
              <a:t>Click to edit Master title style</a:t>
            </a:r>
          </a:p>
        </p:txBody>
      </p:sp>
      <p:sp>
        <p:nvSpPr>
          <p:cNvPr id="2" name="Rectangle 1"/>
          <p:cNvSpPr/>
          <p:nvPr userDrawn="1"/>
        </p:nvSpPr>
        <p:spPr>
          <a:xfrm>
            <a:off x="10439400" y="6372225"/>
            <a:ext cx="1228725" cy="352425"/>
          </a:xfrm>
          <a:prstGeom prst="rect">
            <a:avLst/>
          </a:prstGeom>
          <a:solidFill>
            <a:srgbClr val="414141"/>
          </a:solidFill>
          <a:ln w="12700">
            <a:miter lim="400000"/>
          </a:ln>
        </p:spPr>
        <p:txBody>
          <a:bodyPr lIns="25400" tIns="25400" rIns="25400" bIns="25400" rtlCol="0" anchor="ctr"/>
          <a:lstStyle/>
          <a:p>
            <a:pPr algn="ctr"/>
            <a:endParaRPr lang="en-US" sz="1800" dirty="0">
              <a:solidFill>
                <a:srgbClr val="FFFFFF"/>
              </a:solidFill>
            </a:endParaRPr>
          </a:p>
        </p:txBody>
      </p:sp>
    </p:spTree>
    <p:extLst>
      <p:ext uri="{BB962C8B-B14F-4D97-AF65-F5344CB8AC3E}">
        <p14:creationId xmlns:p14="http://schemas.microsoft.com/office/powerpoint/2010/main" val="152256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hqprint">
            <a:extLst>
              <a:ext uri="{28A0092B-C50C-407E-A947-70E740481C1C}">
                <a14:useLocalDpi xmlns:a14="http://schemas.microsoft.com/office/drawing/2010/main"/>
              </a:ext>
            </a:extLst>
          </a:blip>
          <a:srcRect l="33913"/>
          <a:stretch/>
        </p:blipFill>
        <p:spPr>
          <a:xfrm>
            <a:off x="4721674" y="-1"/>
            <a:ext cx="7470326" cy="6361043"/>
          </a:xfrm>
          <a:prstGeom prst="rect">
            <a:avLst/>
          </a:prstGeom>
        </p:spPr>
      </p:pic>
      <p:sp>
        <p:nvSpPr>
          <p:cNvPr id="17" name="Rectangle 16"/>
          <p:cNvSpPr/>
          <p:nvPr userDrawn="1"/>
        </p:nvSpPr>
        <p:spPr>
          <a:xfrm>
            <a:off x="569843" y="0"/>
            <a:ext cx="5890540" cy="6361042"/>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569843" y="2814591"/>
            <a:ext cx="526111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838200" y="1242391"/>
            <a:ext cx="4992688" cy="1516885"/>
          </a:xfrm>
        </p:spPr>
        <p:txBody>
          <a:bodyPr anchor="b">
            <a:noAutofit/>
          </a:bodyPr>
          <a:lstStyle>
            <a:lvl1pPr marL="0" indent="0">
              <a:buNone/>
              <a:defRPr sz="3200" b="1" i="0" baseline="0">
                <a:solidFill>
                  <a:schemeClr val="bg2">
                    <a:lumMod val="50000"/>
                  </a:schemeClr>
                </a:solidFill>
                <a:latin typeface="Arial Black" charset="0"/>
                <a:ea typeface="Arial Black" charset="0"/>
                <a:cs typeface="Arial Black" charset="0"/>
              </a:defRPr>
            </a:lvl1pPr>
          </a:lstStyle>
          <a:p>
            <a:pPr lvl="0"/>
            <a:r>
              <a:rPr lang="en-US" dirty="0"/>
              <a:t>CLICK TO EDIT BREAKER TITLE IN ALL CAPS</a:t>
            </a:r>
          </a:p>
        </p:txBody>
      </p:sp>
      <p:sp>
        <p:nvSpPr>
          <p:cNvPr id="2" name="Title 1"/>
          <p:cNvSpPr>
            <a:spLocks noGrp="1"/>
          </p:cNvSpPr>
          <p:nvPr>
            <p:ph type="title" hasCustomPrompt="1"/>
          </p:nvPr>
        </p:nvSpPr>
        <p:spPr>
          <a:xfrm>
            <a:off x="838200" y="2869907"/>
            <a:ext cx="4992757" cy="1688841"/>
          </a:xfrm>
        </p:spPr>
        <p:txBody>
          <a:bodyPr>
            <a:normAutofit/>
          </a:bodyPr>
          <a:lstStyle>
            <a:lvl1pPr>
              <a:defRPr sz="2400" b="1" i="0" baseline="0">
                <a:solidFill>
                  <a:schemeClr val="bg1"/>
                </a:solidFill>
                <a:latin typeface="Arial Black" charset="0"/>
                <a:ea typeface="Arial Black" charset="0"/>
                <a:cs typeface="Arial Black" charset="0"/>
              </a:defRPr>
            </a:lvl1pPr>
          </a:lstStyle>
          <a:p>
            <a:r>
              <a:rPr lang="en-US" dirty="0"/>
              <a:t>Click to edit breaker subtitle</a:t>
            </a:r>
          </a:p>
        </p:txBody>
      </p:sp>
      <p:grpSp>
        <p:nvGrpSpPr>
          <p:cNvPr id="24" name="Group 23"/>
          <p:cNvGrpSpPr/>
          <p:nvPr userDrawn="1"/>
        </p:nvGrpSpPr>
        <p:grpSpPr>
          <a:xfrm>
            <a:off x="1" y="6360940"/>
            <a:ext cx="12192000" cy="497541"/>
            <a:chOff x="1" y="6360940"/>
            <a:chExt cx="12192000" cy="497541"/>
          </a:xfrm>
        </p:grpSpPr>
        <p:sp>
          <p:nvSpPr>
            <p:cNvPr id="25" name="Rectangle 24"/>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27" name="Picture 26"/>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8"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5D175BB4-C042-6C4E-A9D5-0048B23C35EC}"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Tree>
    <p:extLst>
      <p:ext uri="{BB962C8B-B14F-4D97-AF65-F5344CB8AC3E}">
        <p14:creationId xmlns:p14="http://schemas.microsoft.com/office/powerpoint/2010/main" val="25169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82" name="Group 81"/>
          <p:cNvGrpSpPr/>
          <p:nvPr userDrawn="1"/>
        </p:nvGrpSpPr>
        <p:grpSpPr>
          <a:xfrm>
            <a:off x="1" y="6360940"/>
            <a:ext cx="12192000" cy="497541"/>
            <a:chOff x="1" y="6360940"/>
            <a:chExt cx="12192000" cy="497541"/>
          </a:xfrm>
        </p:grpSpPr>
        <p:sp>
          <p:nvSpPr>
            <p:cNvPr id="56" name="Rectangle 5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59" name="Picture 5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81" name="Title 8"/>
          <p:cNvSpPr>
            <a:spLocks noGrp="1"/>
          </p:cNvSpPr>
          <p:nvPr>
            <p:ph type="title"/>
          </p:nvPr>
        </p:nvSpPr>
        <p:spPr>
          <a:xfrm>
            <a:off x="2798954" y="336885"/>
            <a:ext cx="8554846" cy="419351"/>
          </a:xfrm>
        </p:spPr>
        <p:txBody>
          <a:bodyPr/>
          <a:lstStyle>
            <a:lvl1pPr>
              <a:defRPr b="1" i="0">
                <a:latin typeface="Arial Black" charset="0"/>
                <a:ea typeface="Arial Black" charset="0"/>
                <a:cs typeface="Arial Black" charset="0"/>
              </a:defRPr>
            </a:lvl1pPr>
          </a:lstStyle>
          <a:p>
            <a:endParaRPr lang="en-US" dirty="0"/>
          </a:p>
        </p:txBody>
      </p:sp>
      <p:pic>
        <p:nvPicPr>
          <p:cNvPr id="3" name="Picture 2"/>
          <p:cNvPicPr>
            <a:picLocks noChangeAspect="1"/>
          </p:cNvPicPr>
          <p:nvPr userDrawn="1"/>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flipH="1">
            <a:off x="-1" y="0"/>
            <a:ext cx="2342147" cy="6368716"/>
          </a:xfrm>
          <a:prstGeom prst="rect">
            <a:avLst/>
          </a:prstGeom>
        </p:spPr>
      </p:pic>
      <p:sp>
        <p:nvSpPr>
          <p:cNvPr id="58"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5D175BB4-C042-6C4E-A9D5-0048B23C35EC}"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
        <p:nvSpPr>
          <p:cNvPr id="4" name="Text Placeholder 3"/>
          <p:cNvSpPr>
            <a:spLocks noGrp="1"/>
          </p:cNvSpPr>
          <p:nvPr>
            <p:ph type="body" sz="quarter" idx="22"/>
          </p:nvPr>
        </p:nvSpPr>
        <p:spPr>
          <a:xfrm>
            <a:off x="2798762" y="1031875"/>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29" name="Text Placeholder 3"/>
          <p:cNvSpPr>
            <a:spLocks noGrp="1"/>
          </p:cNvSpPr>
          <p:nvPr>
            <p:ph type="body" sz="quarter" idx="23"/>
          </p:nvPr>
        </p:nvSpPr>
        <p:spPr>
          <a:xfrm>
            <a:off x="2798762" y="1908311"/>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0" name="Text Placeholder 3"/>
          <p:cNvSpPr>
            <a:spLocks noGrp="1"/>
          </p:cNvSpPr>
          <p:nvPr>
            <p:ph type="body" sz="quarter" idx="24"/>
          </p:nvPr>
        </p:nvSpPr>
        <p:spPr>
          <a:xfrm>
            <a:off x="2798762" y="2784747"/>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1" name="Text Placeholder 3"/>
          <p:cNvSpPr>
            <a:spLocks noGrp="1"/>
          </p:cNvSpPr>
          <p:nvPr>
            <p:ph type="body" sz="quarter" idx="25"/>
          </p:nvPr>
        </p:nvSpPr>
        <p:spPr>
          <a:xfrm>
            <a:off x="2798762" y="3661183"/>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2" name="Text Placeholder 3"/>
          <p:cNvSpPr>
            <a:spLocks noGrp="1"/>
          </p:cNvSpPr>
          <p:nvPr>
            <p:ph type="body" sz="quarter" idx="26"/>
          </p:nvPr>
        </p:nvSpPr>
        <p:spPr>
          <a:xfrm>
            <a:off x="2798762" y="4537619"/>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4" name="Text Placeholder 3"/>
          <p:cNvSpPr>
            <a:spLocks noGrp="1"/>
          </p:cNvSpPr>
          <p:nvPr>
            <p:ph type="body" sz="quarter" idx="28"/>
          </p:nvPr>
        </p:nvSpPr>
        <p:spPr>
          <a:xfrm>
            <a:off x="2798762" y="5414053"/>
            <a:ext cx="8555037"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Tree>
    <p:extLst>
      <p:ext uri="{BB962C8B-B14F-4D97-AF65-F5344CB8AC3E}">
        <p14:creationId xmlns:p14="http://schemas.microsoft.com/office/powerpoint/2010/main" val="1734897311"/>
      </p:ext>
    </p:extLst>
  </p:cSld>
  <p:clrMapOvr>
    <a:masterClrMapping/>
  </p:clrMapOvr>
  <p:extLst mod="1">
    <p:ext uri="{DCECCB84-F9BA-43D5-87BE-67443E8EF086}">
      <p15:sldGuideLst xmlns:p15="http://schemas.microsoft.com/office/powerpoint/2012/main">
        <p15:guide id="1" orient="horz" pos="2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82" name="Group 81"/>
          <p:cNvGrpSpPr/>
          <p:nvPr userDrawn="1"/>
        </p:nvGrpSpPr>
        <p:grpSpPr>
          <a:xfrm>
            <a:off x="1" y="6360940"/>
            <a:ext cx="12192000" cy="497541"/>
            <a:chOff x="1" y="6360940"/>
            <a:chExt cx="12192000" cy="497541"/>
          </a:xfrm>
        </p:grpSpPr>
        <p:sp>
          <p:nvSpPr>
            <p:cNvPr id="56" name="Rectangle 5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59" name="Picture 5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81" name="Title 8"/>
          <p:cNvSpPr>
            <a:spLocks noGrp="1"/>
          </p:cNvSpPr>
          <p:nvPr>
            <p:ph type="title"/>
          </p:nvPr>
        </p:nvSpPr>
        <p:spPr>
          <a:xfrm>
            <a:off x="2798954" y="336885"/>
            <a:ext cx="8554846" cy="419351"/>
          </a:xfrm>
        </p:spPr>
        <p:txBody>
          <a:bodyPr/>
          <a:lstStyle>
            <a:lvl1pPr>
              <a:defRPr b="1" i="0">
                <a:latin typeface="Arial Black" charset="0"/>
                <a:ea typeface="Arial Black" charset="0"/>
                <a:cs typeface="Arial Black" charset="0"/>
              </a:defRPr>
            </a:lvl1pPr>
          </a:lstStyle>
          <a:p>
            <a:endParaRPr lang="en-US" dirty="0"/>
          </a:p>
        </p:txBody>
      </p:sp>
      <p:pic>
        <p:nvPicPr>
          <p:cNvPr id="3" name="Picture 2"/>
          <p:cNvPicPr>
            <a:picLocks noChangeAspect="1"/>
          </p:cNvPicPr>
          <p:nvPr userDrawn="1"/>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flipH="1">
            <a:off x="-1" y="0"/>
            <a:ext cx="2342147" cy="6368716"/>
          </a:xfrm>
          <a:prstGeom prst="rect">
            <a:avLst/>
          </a:prstGeom>
        </p:spPr>
      </p:pic>
      <p:sp>
        <p:nvSpPr>
          <p:cNvPr id="58"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5D175BB4-C042-6C4E-A9D5-0048B23C35EC}"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
        <p:nvSpPr>
          <p:cNvPr id="4" name="Text Placeholder 3"/>
          <p:cNvSpPr>
            <a:spLocks noGrp="1"/>
          </p:cNvSpPr>
          <p:nvPr>
            <p:ph type="body" sz="quarter" idx="22"/>
          </p:nvPr>
        </p:nvSpPr>
        <p:spPr>
          <a:xfrm>
            <a:off x="2798763" y="1031875"/>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29" name="Text Placeholder 3"/>
          <p:cNvSpPr>
            <a:spLocks noGrp="1"/>
          </p:cNvSpPr>
          <p:nvPr>
            <p:ph type="body" sz="quarter" idx="23"/>
          </p:nvPr>
        </p:nvSpPr>
        <p:spPr>
          <a:xfrm>
            <a:off x="2798763" y="1908311"/>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0" name="Text Placeholder 3"/>
          <p:cNvSpPr>
            <a:spLocks noGrp="1"/>
          </p:cNvSpPr>
          <p:nvPr>
            <p:ph type="body" sz="quarter" idx="24"/>
          </p:nvPr>
        </p:nvSpPr>
        <p:spPr>
          <a:xfrm>
            <a:off x="2798763" y="2784747"/>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1" name="Text Placeholder 3"/>
          <p:cNvSpPr>
            <a:spLocks noGrp="1"/>
          </p:cNvSpPr>
          <p:nvPr>
            <p:ph type="body" sz="quarter" idx="25"/>
          </p:nvPr>
        </p:nvSpPr>
        <p:spPr>
          <a:xfrm>
            <a:off x="2798763" y="3661183"/>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2" name="Text Placeholder 3"/>
          <p:cNvSpPr>
            <a:spLocks noGrp="1"/>
          </p:cNvSpPr>
          <p:nvPr>
            <p:ph type="body" sz="quarter" idx="26"/>
          </p:nvPr>
        </p:nvSpPr>
        <p:spPr>
          <a:xfrm>
            <a:off x="2798763" y="4537619"/>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34" name="Text Placeholder 3"/>
          <p:cNvSpPr>
            <a:spLocks noGrp="1"/>
          </p:cNvSpPr>
          <p:nvPr>
            <p:ph type="body" sz="quarter" idx="28"/>
          </p:nvPr>
        </p:nvSpPr>
        <p:spPr>
          <a:xfrm>
            <a:off x="2798763" y="5414053"/>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45" name="Text Placeholder 3"/>
          <p:cNvSpPr>
            <a:spLocks noGrp="1"/>
          </p:cNvSpPr>
          <p:nvPr>
            <p:ph type="body" sz="quarter" idx="35"/>
          </p:nvPr>
        </p:nvSpPr>
        <p:spPr>
          <a:xfrm>
            <a:off x="7592274" y="1031875"/>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46" name="Text Placeholder 3"/>
          <p:cNvSpPr>
            <a:spLocks noGrp="1"/>
          </p:cNvSpPr>
          <p:nvPr>
            <p:ph type="body" sz="quarter" idx="36"/>
          </p:nvPr>
        </p:nvSpPr>
        <p:spPr>
          <a:xfrm>
            <a:off x="7592274" y="1908311"/>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47" name="Text Placeholder 3"/>
          <p:cNvSpPr>
            <a:spLocks noGrp="1"/>
          </p:cNvSpPr>
          <p:nvPr>
            <p:ph type="body" sz="quarter" idx="37"/>
          </p:nvPr>
        </p:nvSpPr>
        <p:spPr>
          <a:xfrm>
            <a:off x="7592274" y="2784747"/>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48" name="Text Placeholder 3"/>
          <p:cNvSpPr>
            <a:spLocks noGrp="1"/>
          </p:cNvSpPr>
          <p:nvPr>
            <p:ph type="body" sz="quarter" idx="38"/>
          </p:nvPr>
        </p:nvSpPr>
        <p:spPr>
          <a:xfrm>
            <a:off x="7592274" y="3661183"/>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49" name="Text Placeholder 3"/>
          <p:cNvSpPr>
            <a:spLocks noGrp="1"/>
          </p:cNvSpPr>
          <p:nvPr>
            <p:ph type="body" sz="quarter" idx="39"/>
          </p:nvPr>
        </p:nvSpPr>
        <p:spPr>
          <a:xfrm>
            <a:off x="7592274" y="4537619"/>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
        <p:nvSpPr>
          <p:cNvPr id="50" name="Text Placeholder 3"/>
          <p:cNvSpPr>
            <a:spLocks noGrp="1"/>
          </p:cNvSpPr>
          <p:nvPr>
            <p:ph type="body" sz="quarter" idx="40"/>
          </p:nvPr>
        </p:nvSpPr>
        <p:spPr>
          <a:xfrm>
            <a:off x="7592274" y="5414053"/>
            <a:ext cx="3761526" cy="600075"/>
          </a:xfrm>
        </p:spPr>
        <p:txBody>
          <a:bodyPr anchor="ctr">
            <a:noAutofit/>
          </a:bodyPr>
          <a:lstStyle>
            <a:lvl1pPr marL="0" indent="0">
              <a:buNone/>
              <a:defRPr sz="18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n-US" dirty="0"/>
          </a:p>
        </p:txBody>
      </p:sp>
    </p:spTree>
    <p:extLst/>
  </p:cSld>
  <p:clrMapOvr>
    <a:masterClrMapping/>
  </p:clrMapOvr>
  <p:extLst mod="1">
    <p:ext uri="{DCECCB84-F9BA-43D5-87BE-67443E8EF086}">
      <p15:sldGuideLst xmlns:p15="http://schemas.microsoft.com/office/powerpoint/2012/main">
        <p15:guide id="1" orient="horz" pos="216">
          <p15:clr>
            <a:srgbClr val="FBAE40"/>
          </p15:clr>
        </p15:guide>
        <p15:guide id="2" pos="71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14" name="Text Placeholder 13"/>
          <p:cNvSpPr>
            <a:spLocks noGrp="1"/>
          </p:cNvSpPr>
          <p:nvPr>
            <p:ph type="body" sz="quarter" idx="11" hasCustomPrompt="1"/>
          </p:nvPr>
        </p:nvSpPr>
        <p:spPr>
          <a:xfrm>
            <a:off x="407987" y="886595"/>
            <a:ext cx="11412951" cy="352926"/>
          </a:xfrm>
        </p:spPr>
        <p:txBody>
          <a:bodyPr>
            <a:noAutofit/>
          </a:bodyPr>
          <a:lstStyle>
            <a:lvl1pPr marL="0" indent="0">
              <a:buNone/>
              <a:defRPr sz="2000" baseline="0">
                <a:solidFill>
                  <a:schemeClr val="accent1"/>
                </a:solidFill>
              </a:defRPr>
            </a:lvl1pPr>
          </a:lstStyle>
          <a:p>
            <a:pPr lvl="0"/>
            <a:r>
              <a:rPr lang="en-US" dirty="0"/>
              <a:t>Click to edit subtitle</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Tree>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888">
          <p15:clr>
            <a:srgbClr val="FBAE40"/>
          </p15:clr>
        </p15:guide>
        <p15:guide id="3" orient="horz" pos="552">
          <p15:clr>
            <a:srgbClr val="FBAE40"/>
          </p15:clr>
        </p15:guide>
        <p15:guide id="4" orient="horz" pos="4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Tree>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888">
          <p15:clr>
            <a:srgbClr val="FBAE40"/>
          </p15:clr>
        </p15:guide>
        <p15:guide id="3" orient="horz" pos="552">
          <p15:clr>
            <a:srgbClr val="FBAE40"/>
          </p15:clr>
        </p15:guide>
        <p15:guide id="4" orient="horz" pos="4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3" name="Content Placeholder 2"/>
          <p:cNvSpPr>
            <a:spLocks noGrp="1"/>
          </p:cNvSpPr>
          <p:nvPr>
            <p:ph idx="1" hasCustomPrompt="1"/>
          </p:nvPr>
        </p:nvSpPr>
        <p:spPr>
          <a:xfrm>
            <a:off x="407307" y="1409700"/>
            <a:ext cx="1141363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4" name="Text Placeholder 13"/>
          <p:cNvSpPr>
            <a:spLocks noGrp="1"/>
          </p:cNvSpPr>
          <p:nvPr>
            <p:ph type="body" sz="quarter" idx="11" hasCustomPrompt="1"/>
          </p:nvPr>
        </p:nvSpPr>
        <p:spPr>
          <a:xfrm>
            <a:off x="407987" y="886595"/>
            <a:ext cx="11412951" cy="352926"/>
          </a:xfrm>
        </p:spPr>
        <p:txBody>
          <a:bodyPr>
            <a:noAutofit/>
          </a:bodyPr>
          <a:lstStyle>
            <a:lvl1pPr marL="0" indent="0">
              <a:buNone/>
              <a:defRPr sz="2000" baseline="0">
                <a:solidFill>
                  <a:schemeClr val="accent1"/>
                </a:solidFill>
              </a:defRPr>
            </a:lvl1pPr>
          </a:lstStyle>
          <a:p>
            <a:pPr lvl="0"/>
            <a:r>
              <a:rPr lang="en-US" dirty="0"/>
              <a:t>Click to edit subtitle</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Tree>
    <p:extLst/>
  </p:cSld>
  <p:clrMapOvr>
    <a:masterClrMapping/>
  </p:clrMapOvr>
  <p:extLst mod="1">
    <p:ext uri="{DCECCB84-F9BA-43D5-87BE-67443E8EF086}">
      <p15:sldGuideLst xmlns:p15="http://schemas.microsoft.com/office/powerpoint/2012/main">
        <p15:guide id="1" orient="horz" pos="216" userDrawn="1">
          <p15:clr>
            <a:srgbClr val="FBAE40"/>
          </p15:clr>
        </p15:guide>
        <p15:guide id="2" orient="horz" pos="888" userDrawn="1">
          <p15:clr>
            <a:srgbClr val="FBAE40"/>
          </p15:clr>
        </p15:guide>
        <p15:guide id="3" orient="horz" pos="552" userDrawn="1">
          <p15:clr>
            <a:srgbClr val="FBAE40"/>
          </p15:clr>
        </p15:guide>
        <p15:guide id="4" orient="horz"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3" name="Content Placeholder 2"/>
          <p:cNvSpPr>
            <a:spLocks noGrp="1"/>
          </p:cNvSpPr>
          <p:nvPr>
            <p:ph idx="1" hasCustomPrompt="1"/>
          </p:nvPr>
        </p:nvSpPr>
        <p:spPr>
          <a:xfrm>
            <a:off x="407307" y="1409700"/>
            <a:ext cx="1141363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Tree>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888">
          <p15:clr>
            <a:srgbClr val="FBAE40"/>
          </p15:clr>
        </p15:guide>
        <p15:guide id="3" orient="horz" pos="552">
          <p15:clr>
            <a:srgbClr val="FBAE40"/>
          </p15:clr>
        </p15:guide>
        <p15:guide id="4" orient="horz" pos="4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Full Page">
    <p:spTree>
      <p:nvGrpSpPr>
        <p:cNvPr id="1" name=""/>
        <p:cNvGrpSpPr/>
        <p:nvPr/>
      </p:nvGrpSpPr>
      <p:grpSpPr>
        <a:xfrm>
          <a:off x="0" y="0"/>
          <a:ext cx="0" cy="0"/>
          <a:chOff x="0" y="0"/>
          <a:chExt cx="0" cy="0"/>
        </a:xfrm>
      </p:grpSpPr>
      <p:grpSp>
        <p:nvGrpSpPr>
          <p:cNvPr id="5" name="Group 4"/>
          <p:cNvGrpSpPr/>
          <p:nvPr userDrawn="1"/>
        </p:nvGrpSpPr>
        <p:grpSpPr>
          <a:xfrm>
            <a:off x="1" y="6360940"/>
            <a:ext cx="12192000" cy="497541"/>
            <a:chOff x="1" y="6360940"/>
            <a:chExt cx="12192000" cy="497541"/>
          </a:xfrm>
        </p:grpSpPr>
        <p:sp>
          <p:nvSpPr>
            <p:cNvPr id="16" name="Rectangle 15"/>
            <p:cNvSpPr/>
            <p:nvPr/>
          </p:nvSpPr>
          <p:spPr>
            <a:xfrm>
              <a:off x="1" y="6360940"/>
              <a:ext cx="12192000" cy="4975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txBox="1">
              <a:spLocks/>
            </p:cNvSpPr>
            <p:nvPr/>
          </p:nvSpPr>
          <p:spPr>
            <a:xfrm flipH="1">
              <a:off x="10387721" y="6525196"/>
              <a:ext cx="1305600" cy="17767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r>
                <a:rPr lang="en-US" sz="800" dirty="0">
                  <a:solidFill>
                    <a:schemeClr val="tx1">
                      <a:lumMod val="50000"/>
                      <a:lumOff val="50000"/>
                    </a:schemeClr>
                  </a:solidFill>
                </a:rPr>
                <a:t> CONFIDENTIAL </a:t>
              </a:r>
            </a:p>
          </p:txBody>
        </p:sp>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81231" y="6517995"/>
              <a:ext cx="1254028" cy="183429"/>
            </a:xfrm>
            <a:prstGeom prst="rect">
              <a:avLst/>
            </a:prstGeom>
          </p:spPr>
        </p:pic>
      </p:grpSp>
      <p:sp>
        <p:nvSpPr>
          <p:cNvPr id="2" name="Title 1"/>
          <p:cNvSpPr>
            <a:spLocks noGrp="1"/>
          </p:cNvSpPr>
          <p:nvPr>
            <p:ph type="title" hasCustomPrompt="1"/>
          </p:nvPr>
        </p:nvSpPr>
        <p:spPr>
          <a:xfrm>
            <a:off x="407307" y="336884"/>
            <a:ext cx="11413631" cy="425116"/>
          </a:xfrm>
        </p:spPr>
        <p:txBody>
          <a:bodyPr>
            <a:noAutofit/>
          </a:bodyPr>
          <a:lstStyle>
            <a:lvl1pPr>
              <a:defRPr b="1" i="0" baseline="0">
                <a:latin typeface="Arial Black" charset="0"/>
                <a:ea typeface="Arial Black" charset="0"/>
                <a:cs typeface="Arial Black" charset="0"/>
              </a:defRPr>
            </a:lvl1pPr>
          </a:lstStyle>
          <a:p>
            <a:r>
              <a:rPr lang="en-US" dirty="0"/>
              <a:t>CLICK TO EDIT TITLE IN ALL CAPS</a:t>
            </a:r>
          </a:p>
        </p:txBody>
      </p:sp>
      <p:sp>
        <p:nvSpPr>
          <p:cNvPr id="3" name="Content Placeholder 2"/>
          <p:cNvSpPr>
            <a:spLocks noGrp="1"/>
          </p:cNvSpPr>
          <p:nvPr>
            <p:ph idx="1" hasCustomPrompt="1"/>
          </p:nvPr>
        </p:nvSpPr>
        <p:spPr>
          <a:xfrm>
            <a:off x="407307" y="1409700"/>
            <a:ext cx="518786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21" name="Text Placeholder 4"/>
          <p:cNvSpPr txBox="1">
            <a:spLocks/>
          </p:cNvSpPr>
          <p:nvPr userDrawn="1"/>
        </p:nvSpPr>
        <p:spPr>
          <a:xfrm flipH="1">
            <a:off x="11420843" y="6525196"/>
            <a:ext cx="522922" cy="17373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r"/>
            <a:fld id="{BC5AAA99-AA80-5349-9A10-29800340A6E1}" type="slidenum">
              <a:rPr lang="en-US" sz="700" smtClean="0">
                <a:solidFill>
                  <a:schemeClr val="tx1">
                    <a:lumMod val="50000"/>
                    <a:lumOff val="50000"/>
                  </a:schemeClr>
                </a:solidFill>
              </a:rPr>
              <a:t>‹#›</a:t>
            </a:fld>
            <a:endParaRPr lang="en-US" sz="700" dirty="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50CA4B91-EE69-D142-8586-8D7455F204CC}"/>
              </a:ext>
            </a:extLst>
          </p:cNvPr>
          <p:cNvSpPr>
            <a:spLocks noGrp="1"/>
          </p:cNvSpPr>
          <p:nvPr>
            <p:ph idx="10" hasCustomPrompt="1"/>
          </p:nvPr>
        </p:nvSpPr>
        <p:spPr>
          <a:xfrm>
            <a:off x="6114122" y="1409700"/>
            <a:ext cx="5187862" cy="4767262"/>
          </a:xfrm>
        </p:spPr>
        <p:txBody>
          <a:bodyPr>
            <a:noAutofit/>
          </a:bodyPr>
          <a:lstStyle>
            <a:lvl1pPr marL="0" indent="0">
              <a:buFontTx/>
              <a:buNone/>
              <a:defRPr sz="1400">
                <a:solidFill>
                  <a:schemeClr val="tx2"/>
                </a:solidFill>
              </a:defRPr>
            </a:lvl1pPr>
            <a:lvl2pPr marL="742950" indent="-285750">
              <a:buFont typeface="Arial" charset="0"/>
              <a:buChar char="•"/>
              <a:defRPr sz="1400">
                <a:solidFill>
                  <a:schemeClr val="tx2"/>
                </a:solidFill>
              </a:defRPr>
            </a:lvl2pPr>
            <a:lvl3pPr marL="1200150" indent="-285750">
              <a:buFont typeface="Arial" charset="0"/>
              <a:buChar char="•"/>
              <a:defRPr sz="1400">
                <a:solidFill>
                  <a:schemeClr val="tx2"/>
                </a:solidFill>
              </a:defRPr>
            </a:lvl3pPr>
            <a:lvl4pPr marL="1657350" indent="-285750">
              <a:buFont typeface="Arial" charset="0"/>
              <a:buChar char="•"/>
              <a:defRPr sz="1400">
                <a:solidFill>
                  <a:schemeClr val="tx2"/>
                </a:solidFill>
              </a:defRPr>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Tree>
    <p:extLst>
      <p:ext uri="{BB962C8B-B14F-4D97-AF65-F5344CB8AC3E}">
        <p14:creationId xmlns:p14="http://schemas.microsoft.com/office/powerpoint/2010/main" val="4272852390"/>
      </p:ext>
    </p:extLst>
  </p:cSld>
  <p:clrMapOvr>
    <a:masterClrMapping/>
  </p:clrMapOvr>
  <p:extLst mod="1">
    <p:ext uri="{DCECCB84-F9BA-43D5-87BE-67443E8EF086}">
      <p15:sldGuideLst xmlns:p15="http://schemas.microsoft.com/office/powerpoint/2012/main">
        <p15:guide id="1" orient="horz" pos="216">
          <p15:clr>
            <a:srgbClr val="FBAE40"/>
          </p15:clr>
        </p15:guide>
        <p15:guide id="2" orient="horz" pos="888">
          <p15:clr>
            <a:srgbClr val="FBAE40"/>
          </p15:clr>
        </p15:guide>
        <p15:guide id="3" orient="horz" pos="552">
          <p15:clr>
            <a:srgbClr val="FBAE40"/>
          </p15:clr>
        </p15:guide>
        <p15:guide id="4" orient="horz" pos="4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6997358"/>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70" r:id="rId3"/>
    <p:sldLayoutId id="2147483671" r:id="rId4"/>
    <p:sldLayoutId id="2147483674" r:id="rId5"/>
    <p:sldLayoutId id="2147483673" r:id="rId6"/>
    <p:sldLayoutId id="2147483660" r:id="rId7"/>
    <p:sldLayoutId id="2147483672" r:id="rId8"/>
    <p:sldLayoutId id="2147483676" r:id="rId9"/>
    <p:sldLayoutId id="2147483675" r:id="rId10"/>
    <p:sldLayoutId id="2147483668" r:id="rId11"/>
    <p:sldLayoutId id="2147483662" r:id="rId12"/>
    <p:sldLayoutId id="2147483667" r:id="rId13"/>
    <p:sldLayoutId id="2147483669" r:id="rId14"/>
    <p:sldLayoutId id="2147483665" r:id="rId15"/>
    <p:sldLayoutId id="2147483655" r:id="rId16"/>
    <p:sldLayoutId id="2147483666" r:id="rId17"/>
    <p:sldLayoutId id="2147483677" r:id="rId18"/>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00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600" kern="1200">
          <a:solidFill>
            <a:schemeClr val="tx2"/>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6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impli.fi/"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a:ext>
            </a:extLst>
          </a:blip>
          <a:stretch>
            <a:fillRect/>
          </a:stretch>
        </p:blipFill>
        <p:spPr>
          <a:xfrm>
            <a:off x="-2424" y="0"/>
            <a:ext cx="12208135" cy="6868695"/>
          </a:xfrm>
          <a:prstGeom prst="rect">
            <a:avLst/>
          </a:prstGeom>
        </p:spPr>
      </p:pic>
      <p:sp>
        <p:nvSpPr>
          <p:cNvPr id="9" name="Rectangle 8"/>
          <p:cNvSpPr/>
          <p:nvPr/>
        </p:nvSpPr>
        <p:spPr>
          <a:xfrm>
            <a:off x="-2423" y="0"/>
            <a:ext cx="1219442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5" cstate="hqprint">
            <a:extLst>
              <a:ext uri="{28A0092B-C50C-407E-A947-70E740481C1C}">
                <a14:useLocalDpi xmlns:a14="http://schemas.microsoft.com/office/drawing/2010/main"/>
              </a:ext>
            </a:extLst>
          </a:blip>
          <a:srcRect l="33913"/>
          <a:stretch/>
        </p:blipFill>
        <p:spPr>
          <a:xfrm>
            <a:off x="4134678" y="-2"/>
            <a:ext cx="8057322" cy="6860875"/>
          </a:xfrm>
          <a:prstGeom prst="rect">
            <a:avLst/>
          </a:prstGeom>
        </p:spPr>
      </p:pic>
      <p:sp>
        <p:nvSpPr>
          <p:cNvPr id="6" name="Title 5"/>
          <p:cNvSpPr>
            <a:spLocks noGrp="1"/>
          </p:cNvSpPr>
          <p:nvPr>
            <p:ph type="title"/>
          </p:nvPr>
        </p:nvSpPr>
        <p:spPr/>
        <p:txBody>
          <a:bodyPr>
            <a:normAutofit fontScale="90000"/>
          </a:bodyPr>
          <a:lstStyle/>
          <a:p>
            <a:r>
              <a:rPr lang="en-US" dirty="0"/>
              <a:t>Freewheel Advertisers and Simpli.Fi</a:t>
            </a:r>
          </a:p>
        </p:txBody>
      </p:sp>
      <p:sp>
        <p:nvSpPr>
          <p:cNvPr id="7" name="Text Placeholder 6"/>
          <p:cNvSpPr>
            <a:spLocks noGrp="1"/>
          </p:cNvSpPr>
          <p:nvPr>
            <p:ph type="body" idx="1"/>
          </p:nvPr>
        </p:nvSpPr>
        <p:spPr/>
        <p:txBody>
          <a:bodyPr/>
          <a:lstStyle/>
          <a:p>
            <a:r>
              <a:rPr lang="en-US" dirty="0"/>
              <a:t>Integration Details</a:t>
            </a:r>
          </a:p>
        </p:txBody>
      </p:sp>
      <p:sp>
        <p:nvSpPr>
          <p:cNvPr id="8" name="Text Placeholder 7"/>
          <p:cNvSpPr>
            <a:spLocks noGrp="1"/>
          </p:cNvSpPr>
          <p:nvPr>
            <p:ph type="body" idx="10"/>
          </p:nvPr>
        </p:nvSpPr>
        <p:spPr/>
        <p:txBody>
          <a:bodyPr/>
          <a:lstStyle/>
          <a:p>
            <a:endParaRPr lang="en-US" dirty="0"/>
          </a:p>
        </p:txBody>
      </p:sp>
      <p:cxnSp>
        <p:nvCxnSpPr>
          <p:cNvPr id="11" name="Straight Connector 10"/>
          <p:cNvCxnSpPr/>
          <p:nvPr/>
        </p:nvCxnSpPr>
        <p:spPr>
          <a:xfrm>
            <a:off x="0" y="3795251"/>
            <a:ext cx="61755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4FAD1F3-1434-7B43-9808-5F388DA552C3}"/>
              </a:ext>
            </a:extLst>
          </p:cNvPr>
          <p:cNvPicPr>
            <a:picLocks noChangeAspect="1"/>
          </p:cNvPicPr>
          <p:nvPr/>
        </p:nvPicPr>
        <p:blipFill>
          <a:blip r:embed="rId6"/>
          <a:stretch>
            <a:fillRect/>
          </a:stretch>
        </p:blipFill>
        <p:spPr>
          <a:xfrm>
            <a:off x="719254" y="2604409"/>
            <a:ext cx="2949050" cy="579265"/>
          </a:xfrm>
          <a:prstGeom prst="rect">
            <a:avLst/>
          </a:prstGeom>
        </p:spPr>
      </p:pic>
    </p:spTree>
    <p:extLst>
      <p:ext uri="{BB962C8B-B14F-4D97-AF65-F5344CB8AC3E}">
        <p14:creationId xmlns:p14="http://schemas.microsoft.com/office/powerpoint/2010/main" val="197977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 Overview</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Simpli.fi is a programmatic local DSP - built for localized campaigns, allowing buyers to optimize in real-time.</a:t>
            </a:r>
          </a:p>
          <a:p>
            <a:pPr marL="285750" indent="-285750">
              <a:buFont typeface="Arial" panose="020B0604020202020204" pitchFamily="34" charset="0"/>
              <a:buChar char="•"/>
            </a:pPr>
            <a:r>
              <a:rPr lang="en-US" sz="1800" dirty="0"/>
              <a:t>Local digital campaigns can be optimized across mobile, video, display and native at the localized level. </a:t>
            </a:r>
          </a:p>
          <a:p>
            <a:pPr marL="285750" indent="-285750">
              <a:buFont typeface="Arial" panose="020B0604020202020204" pitchFamily="34" charset="0"/>
              <a:buChar char="•"/>
            </a:pPr>
            <a:r>
              <a:rPr lang="en-US" sz="1800" dirty="0"/>
              <a:t>Ability to use Geofencing technology (based on IP address, mobile device ID), which enables software to trigger a response when a mobile device enters or leaves a particular area (i.e.: send ad if consumer enters specific zone and/or stop serving impressions if consumer leaves designated area)</a:t>
            </a:r>
          </a:p>
          <a:p>
            <a:pPr lvl="1"/>
            <a:r>
              <a:rPr lang="en-US" sz="1800" dirty="0"/>
              <a:t>Location-based targeting provides an invaluable opportunity for advertisers seeking to reach consumers based  on the specific geographic areas they visit. Agencies can create audiences through custom targeting shapes with pinpoint precision, even based on specific dates and times, and then serve them ads for up to 30 days after.</a:t>
            </a:r>
          </a:p>
        </p:txBody>
      </p:sp>
    </p:spTree>
    <p:extLst>
      <p:ext uri="{BB962C8B-B14F-4D97-AF65-F5344CB8AC3E}">
        <p14:creationId xmlns:p14="http://schemas.microsoft.com/office/powerpoint/2010/main" val="22500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 Integration Details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800" dirty="0"/>
              <a:t>Agencies can accurately and quickly reconcile vendor invoices  - everything displayed in FreeWheel for vendor invoice reconciliation </a:t>
            </a:r>
          </a:p>
          <a:p>
            <a:pPr marL="285750" indent="-285750">
              <a:buFont typeface="Arial" panose="020B0604020202020204" pitchFamily="34" charset="0"/>
              <a:buChar char="•"/>
            </a:pPr>
            <a:r>
              <a:rPr lang="en-US" sz="1800" dirty="0"/>
              <a:t>Ability  to hyper-locally target across media types and channels - supplement or augment local offline buys with local digital inventory </a:t>
            </a:r>
          </a:p>
          <a:p>
            <a:pPr marL="285750" indent="-285750">
              <a:buFont typeface="Arial" panose="020B0604020202020204" pitchFamily="34" charset="0"/>
              <a:buChar char="•"/>
            </a:pPr>
            <a:r>
              <a:rPr lang="en-US" sz="1800" dirty="0"/>
              <a:t>Our integration allows agencies to receive </a:t>
            </a:r>
            <a:r>
              <a:rPr lang="en-US" sz="1800" b="1" dirty="0"/>
              <a:t>daily delivery</a:t>
            </a:r>
            <a:r>
              <a:rPr lang="en-US" sz="1800" dirty="0"/>
              <a:t> metrics from their Simpli.fi - Supported in both SBMS and Adazzle.</a:t>
            </a:r>
          </a:p>
          <a:p>
            <a:pPr marL="1028700" lvl="1">
              <a:buFont typeface="Arial" panose="020B0604020202020204" pitchFamily="34" charset="0"/>
              <a:buChar char="•"/>
            </a:pPr>
            <a:r>
              <a:rPr lang="en-US" sz="1800" dirty="0"/>
              <a:t>Campaigns must be created in both Simpli.Fi and FWA.</a:t>
            </a:r>
          </a:p>
          <a:p>
            <a:pPr marL="1028700" lvl="1">
              <a:buFont typeface="Arial" panose="020B0604020202020204" pitchFamily="34" charset="0"/>
              <a:buChar char="•"/>
            </a:pPr>
            <a:r>
              <a:rPr lang="en-US" sz="1800" dirty="0">
                <a:hlinkClick r:id="rId2"/>
              </a:rPr>
              <a:t>Simpli.fi</a:t>
            </a:r>
            <a:r>
              <a:rPr lang="en-US" sz="1800" dirty="0"/>
              <a:t> Campaign ID gets entered in SBMS under External ID*. </a:t>
            </a:r>
          </a:p>
          <a:p>
            <a:pPr marL="1028700" lvl="1">
              <a:buFont typeface="Arial" panose="020B0604020202020204" pitchFamily="34" charset="0"/>
              <a:buChar char="•"/>
            </a:pPr>
            <a:r>
              <a:rPr lang="en-US" sz="1800" dirty="0"/>
              <a:t>Metrics download 1x per day at 1am ET.</a:t>
            </a:r>
          </a:p>
          <a:p>
            <a:pPr marL="1028700" lvl="1">
              <a:buFont typeface="Arial" panose="020B0604020202020204" pitchFamily="34" charset="0"/>
              <a:buChar char="•"/>
            </a:pPr>
            <a:r>
              <a:rPr lang="en-US" sz="1800" dirty="0"/>
              <a:t>Metric report to be sent to Adazzle must be scheduled by the Simpli.fi user in Simpli.fi UI.  </a:t>
            </a:r>
          </a:p>
          <a:p>
            <a:pPr marL="285750" indent="-285750">
              <a:buFont typeface="Arial" panose="020B0604020202020204" pitchFamily="34" charset="0"/>
              <a:buChar char="•"/>
            </a:pPr>
            <a:r>
              <a:rPr lang="en-US" sz="1800" dirty="0"/>
              <a:t>Coming in 2018: Automate transfer of contract details for order management, client billing, and vendor invoicing clearance. </a:t>
            </a:r>
          </a:p>
          <a:p>
            <a:pPr marL="285750"/>
            <a:r>
              <a:rPr lang="en-US" dirty="0"/>
              <a:t>*See Campaign Hierarchy Slide</a:t>
            </a:r>
          </a:p>
          <a:p>
            <a:pPr marL="1028700" lvl="1">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effectLst/>
            </a:endParaRPr>
          </a:p>
          <a:p>
            <a:pPr marL="285750" indent="-285750">
              <a:buFont typeface="Arial" panose="020B0604020202020204" pitchFamily="34" charset="0"/>
              <a:buChar char="•"/>
            </a:pPr>
            <a:endParaRPr lang="en-US" sz="1800" dirty="0">
              <a:effectLst/>
            </a:endParaRPr>
          </a:p>
        </p:txBody>
      </p:sp>
    </p:spTree>
    <p:extLst>
      <p:ext uri="{BB962C8B-B14F-4D97-AF65-F5344CB8AC3E}">
        <p14:creationId xmlns:p14="http://schemas.microsoft.com/office/powerpoint/2010/main" val="187520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29325" y="2314575"/>
            <a:ext cx="3305175" cy="1314450"/>
          </a:xfrm>
          <a:prstGeom prst="rect">
            <a:avLst/>
          </a:prstGeom>
          <a:solidFill>
            <a:schemeClr val="bg1"/>
          </a:solidFill>
          <a:ln w="12700">
            <a:solidFill>
              <a:srgbClr val="00759A"/>
            </a:solidFill>
            <a:miter lim="400000"/>
          </a:ln>
        </p:spPr>
        <p:txBody>
          <a:bodyPr lIns="25400" tIns="25400" rIns="25400" bIns="25400"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856D3C33-A62E-4C95-BFCA-BC0A292D9168}"/>
              </a:ext>
            </a:extLst>
          </p:cNvPr>
          <p:cNvSpPr>
            <a:spLocks noGrp="1"/>
          </p:cNvSpPr>
          <p:nvPr>
            <p:ph type="title"/>
          </p:nvPr>
        </p:nvSpPr>
        <p:spPr/>
        <p:txBody>
          <a:bodyPr>
            <a:normAutofit fontScale="90000"/>
          </a:bodyPr>
          <a:lstStyle/>
          <a:p>
            <a:r>
              <a:rPr lang="en-US" dirty="0"/>
              <a:t>Simpli.fi - FreeWheel Hierarchy Mapping</a:t>
            </a:r>
          </a:p>
        </p:txBody>
      </p:sp>
      <p:sp>
        <p:nvSpPr>
          <p:cNvPr id="2" name="Rectangle 1"/>
          <p:cNvSpPr/>
          <p:nvPr/>
        </p:nvSpPr>
        <p:spPr>
          <a:xfrm>
            <a:off x="1095375" y="1033463"/>
            <a:ext cx="2933700" cy="466725"/>
          </a:xfrm>
          <a:prstGeom prst="rect">
            <a:avLst/>
          </a:prstGeom>
          <a:solidFill>
            <a:srgbClr val="00759A"/>
          </a:solidFill>
          <a:ln w="12700">
            <a:miter lim="400000"/>
          </a:ln>
        </p:spPr>
        <p:txBody>
          <a:bodyPr lIns="25400" tIns="25400" rIns="25400" bIns="25400" rtlCol="0" anchor="ctr"/>
          <a:lstStyle/>
          <a:p>
            <a:pPr algn="ctr"/>
            <a:r>
              <a:rPr lang="en-US" dirty="0">
                <a:solidFill>
                  <a:srgbClr val="FFFFFF"/>
                </a:solidFill>
              </a:rPr>
              <a:t>Master Account</a:t>
            </a:r>
          </a:p>
        </p:txBody>
      </p:sp>
      <p:sp>
        <p:nvSpPr>
          <p:cNvPr id="24" name="Rectangle 23"/>
          <p:cNvSpPr/>
          <p:nvPr/>
        </p:nvSpPr>
        <p:spPr>
          <a:xfrm>
            <a:off x="6162675" y="1033463"/>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Strata </a:t>
            </a:r>
          </a:p>
        </p:txBody>
      </p:sp>
      <p:cxnSp>
        <p:nvCxnSpPr>
          <p:cNvPr id="5" name="Straight Connector 4"/>
          <p:cNvCxnSpPr>
            <a:stCxn id="2" idx="3"/>
            <a:endCxn id="24" idx="1"/>
          </p:cNvCxnSpPr>
          <p:nvPr/>
        </p:nvCxnSpPr>
        <p:spPr>
          <a:xfrm>
            <a:off x="4029075" y="1266825"/>
            <a:ext cx="21336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7" name="Rectangle 26"/>
          <p:cNvSpPr/>
          <p:nvPr/>
        </p:nvSpPr>
        <p:spPr>
          <a:xfrm>
            <a:off x="1095375" y="1690688"/>
            <a:ext cx="2933700" cy="466725"/>
          </a:xfrm>
          <a:prstGeom prst="rect">
            <a:avLst/>
          </a:prstGeom>
          <a:solidFill>
            <a:srgbClr val="00759A"/>
          </a:solidFill>
          <a:ln w="12700">
            <a:miter lim="400000"/>
          </a:ln>
        </p:spPr>
        <p:txBody>
          <a:bodyPr lIns="25400" tIns="25400" rIns="25400" bIns="25400" rtlCol="0" anchor="ctr"/>
          <a:lstStyle/>
          <a:p>
            <a:pPr algn="ctr"/>
            <a:r>
              <a:rPr lang="en-US" dirty="0">
                <a:solidFill>
                  <a:srgbClr val="FFFFFF"/>
                </a:solidFill>
              </a:rPr>
              <a:t>Account = Company</a:t>
            </a:r>
          </a:p>
        </p:txBody>
      </p:sp>
      <p:sp>
        <p:nvSpPr>
          <p:cNvPr id="28" name="Rectangle 27"/>
          <p:cNvSpPr/>
          <p:nvPr/>
        </p:nvSpPr>
        <p:spPr>
          <a:xfrm>
            <a:off x="6162675" y="1690688"/>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Strata Client | Agency</a:t>
            </a:r>
          </a:p>
        </p:txBody>
      </p:sp>
      <p:cxnSp>
        <p:nvCxnSpPr>
          <p:cNvPr id="29" name="Straight Connector 28"/>
          <p:cNvCxnSpPr/>
          <p:nvPr/>
        </p:nvCxnSpPr>
        <p:spPr>
          <a:xfrm>
            <a:off x="4029075" y="2071687"/>
            <a:ext cx="21336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30" name="Rectangle 29"/>
          <p:cNvSpPr/>
          <p:nvPr/>
        </p:nvSpPr>
        <p:spPr>
          <a:xfrm>
            <a:off x="1095375" y="2381250"/>
            <a:ext cx="2933700" cy="466725"/>
          </a:xfrm>
          <a:prstGeom prst="rect">
            <a:avLst/>
          </a:prstGeom>
          <a:solidFill>
            <a:srgbClr val="00759A"/>
          </a:solidFill>
          <a:ln w="12700">
            <a:miter lim="400000"/>
          </a:ln>
        </p:spPr>
        <p:txBody>
          <a:bodyPr lIns="25400" tIns="25400" rIns="25400" bIns="25400" rtlCol="0" anchor="ctr"/>
          <a:lstStyle/>
          <a:p>
            <a:pPr algn="ctr"/>
            <a:r>
              <a:rPr lang="en-US" dirty="0">
                <a:solidFill>
                  <a:srgbClr val="FFFFFF"/>
                </a:solidFill>
              </a:rPr>
              <a:t>Advertiser</a:t>
            </a:r>
          </a:p>
        </p:txBody>
      </p:sp>
      <p:sp>
        <p:nvSpPr>
          <p:cNvPr id="31" name="Rectangle 30"/>
          <p:cNvSpPr/>
          <p:nvPr/>
        </p:nvSpPr>
        <p:spPr>
          <a:xfrm>
            <a:off x="6162675" y="2381250"/>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Advertiser | Client</a:t>
            </a:r>
          </a:p>
        </p:txBody>
      </p:sp>
      <p:sp>
        <p:nvSpPr>
          <p:cNvPr id="33" name="Rectangle 32"/>
          <p:cNvSpPr/>
          <p:nvPr/>
        </p:nvSpPr>
        <p:spPr>
          <a:xfrm>
            <a:off x="6162675" y="3019425"/>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Product</a:t>
            </a:r>
          </a:p>
        </p:txBody>
      </p:sp>
      <p:sp>
        <p:nvSpPr>
          <p:cNvPr id="34" name="Rectangle 33"/>
          <p:cNvSpPr/>
          <p:nvPr/>
        </p:nvSpPr>
        <p:spPr>
          <a:xfrm>
            <a:off x="6162675" y="3705225"/>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Estimate</a:t>
            </a:r>
          </a:p>
        </p:txBody>
      </p:sp>
      <p:sp>
        <p:nvSpPr>
          <p:cNvPr id="35" name="Rectangle 34"/>
          <p:cNvSpPr/>
          <p:nvPr/>
        </p:nvSpPr>
        <p:spPr>
          <a:xfrm>
            <a:off x="6162675" y="4371975"/>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Vendor</a:t>
            </a:r>
          </a:p>
        </p:txBody>
      </p:sp>
      <p:sp>
        <p:nvSpPr>
          <p:cNvPr id="36" name="Rectangle 35"/>
          <p:cNvSpPr/>
          <p:nvPr/>
        </p:nvSpPr>
        <p:spPr>
          <a:xfrm>
            <a:off x="6162675" y="5029200"/>
            <a:ext cx="2933700" cy="466725"/>
          </a:xfrm>
          <a:prstGeom prst="rect">
            <a:avLst/>
          </a:prstGeom>
          <a:solidFill>
            <a:srgbClr val="00AAE1"/>
          </a:solidFill>
          <a:ln w="12700">
            <a:miter lim="400000"/>
          </a:ln>
        </p:spPr>
        <p:txBody>
          <a:bodyPr lIns="25400" tIns="25400" rIns="25400" bIns="25400" rtlCol="0" anchor="ctr"/>
          <a:lstStyle/>
          <a:p>
            <a:pPr algn="ctr"/>
            <a:r>
              <a:rPr lang="en-US" dirty="0">
                <a:solidFill>
                  <a:srgbClr val="FFFFFF"/>
                </a:solidFill>
              </a:rPr>
              <a:t>Line Item</a:t>
            </a:r>
          </a:p>
        </p:txBody>
      </p:sp>
      <p:sp>
        <p:nvSpPr>
          <p:cNvPr id="37" name="Rectangle 36"/>
          <p:cNvSpPr/>
          <p:nvPr/>
        </p:nvSpPr>
        <p:spPr>
          <a:xfrm>
            <a:off x="9258300" y="4333875"/>
            <a:ext cx="2705100" cy="466725"/>
          </a:xfrm>
          <a:prstGeom prst="rect">
            <a:avLst/>
          </a:prstGeom>
          <a:solidFill>
            <a:schemeClr val="bg1"/>
          </a:solidFill>
          <a:ln w="12700">
            <a:solidFill>
              <a:schemeClr val="accent1"/>
            </a:solidFill>
            <a:miter lim="400000"/>
          </a:ln>
        </p:spPr>
        <p:txBody>
          <a:bodyPr lIns="25400" tIns="25400" rIns="25400" bIns="25400" rtlCol="0" anchor="ctr"/>
          <a:lstStyle/>
          <a:p>
            <a:pPr algn="ctr"/>
            <a:r>
              <a:rPr lang="en-US" dirty="0">
                <a:solidFill>
                  <a:srgbClr val="00AAE1"/>
                </a:solidFill>
              </a:rPr>
              <a:t>Simpli.fi</a:t>
            </a:r>
          </a:p>
        </p:txBody>
      </p:sp>
      <p:sp>
        <p:nvSpPr>
          <p:cNvPr id="39" name="Rectangle 38"/>
          <p:cNvSpPr/>
          <p:nvPr/>
        </p:nvSpPr>
        <p:spPr>
          <a:xfrm>
            <a:off x="9258300" y="4972050"/>
            <a:ext cx="2705100" cy="466725"/>
          </a:xfrm>
          <a:prstGeom prst="rect">
            <a:avLst/>
          </a:prstGeom>
          <a:solidFill>
            <a:schemeClr val="bg1"/>
          </a:solidFill>
          <a:ln w="12700">
            <a:solidFill>
              <a:schemeClr val="accent1"/>
            </a:solidFill>
            <a:miter lim="400000"/>
          </a:ln>
        </p:spPr>
        <p:txBody>
          <a:bodyPr lIns="25400" tIns="25400" rIns="25400" bIns="25400" rtlCol="0" anchor="ctr"/>
          <a:lstStyle/>
          <a:p>
            <a:pPr algn="ctr"/>
            <a:r>
              <a:rPr lang="en-US" dirty="0">
                <a:solidFill>
                  <a:srgbClr val="00AAE1"/>
                </a:solidFill>
              </a:rPr>
              <a:t>DSP budget line by Tactic</a:t>
            </a:r>
          </a:p>
        </p:txBody>
      </p:sp>
      <p:sp>
        <p:nvSpPr>
          <p:cNvPr id="40" name="Rectangle 39"/>
          <p:cNvSpPr/>
          <p:nvPr/>
        </p:nvSpPr>
        <p:spPr>
          <a:xfrm>
            <a:off x="1095375" y="5024438"/>
            <a:ext cx="2933700" cy="466725"/>
          </a:xfrm>
          <a:prstGeom prst="rect">
            <a:avLst/>
          </a:prstGeom>
          <a:solidFill>
            <a:schemeClr val="bg1"/>
          </a:solidFill>
          <a:ln w="12700">
            <a:solidFill>
              <a:srgbClr val="00759A"/>
            </a:solidFill>
            <a:miter lim="400000"/>
          </a:ln>
        </p:spPr>
        <p:txBody>
          <a:bodyPr lIns="25400" tIns="25400" rIns="25400" bIns="25400" rtlCol="0" anchor="ctr"/>
          <a:lstStyle/>
          <a:p>
            <a:pPr algn="ctr"/>
            <a:r>
              <a:rPr lang="en-US" dirty="0">
                <a:solidFill>
                  <a:srgbClr val="00759A"/>
                </a:solidFill>
              </a:rPr>
              <a:t>Budget Line/Order by Tactic</a:t>
            </a:r>
          </a:p>
        </p:txBody>
      </p:sp>
      <p:cxnSp>
        <p:nvCxnSpPr>
          <p:cNvPr id="11" name="Straight Connector 10"/>
          <p:cNvCxnSpPr>
            <a:stCxn id="30" idx="3"/>
          </p:cNvCxnSpPr>
          <p:nvPr/>
        </p:nvCxnSpPr>
        <p:spPr>
          <a:xfrm>
            <a:off x="4029075" y="2614613"/>
            <a:ext cx="200025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p:cNvCxnSpPr>
            <a:stCxn id="40" idx="3"/>
            <a:endCxn id="36" idx="1"/>
          </p:cNvCxnSpPr>
          <p:nvPr/>
        </p:nvCxnSpPr>
        <p:spPr>
          <a:xfrm>
            <a:off x="4029075" y="5257800"/>
            <a:ext cx="2133600" cy="476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6" name="Down Arrow 15"/>
          <p:cNvSpPr/>
          <p:nvPr/>
        </p:nvSpPr>
        <p:spPr>
          <a:xfrm>
            <a:off x="2476500" y="1500188"/>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52" name="Down Arrow 51"/>
          <p:cNvSpPr/>
          <p:nvPr/>
        </p:nvSpPr>
        <p:spPr>
          <a:xfrm>
            <a:off x="2452688" y="2171700"/>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55" name="Down Arrow 54"/>
          <p:cNvSpPr/>
          <p:nvPr/>
        </p:nvSpPr>
        <p:spPr>
          <a:xfrm>
            <a:off x="2447925" y="2847975"/>
            <a:ext cx="114300" cy="21336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58" name="Down Arrow 57"/>
          <p:cNvSpPr/>
          <p:nvPr/>
        </p:nvSpPr>
        <p:spPr>
          <a:xfrm>
            <a:off x="7620000" y="1504950"/>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65" name="Down Arrow 64"/>
          <p:cNvSpPr/>
          <p:nvPr/>
        </p:nvSpPr>
        <p:spPr>
          <a:xfrm>
            <a:off x="7639050" y="2190750"/>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67" name="Down Arrow 66"/>
          <p:cNvSpPr/>
          <p:nvPr/>
        </p:nvSpPr>
        <p:spPr>
          <a:xfrm>
            <a:off x="7639050" y="3514725"/>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69" name="Down Arrow 68"/>
          <p:cNvSpPr/>
          <p:nvPr/>
        </p:nvSpPr>
        <p:spPr>
          <a:xfrm>
            <a:off x="7629525" y="4186238"/>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70" name="Rectangle 69"/>
          <p:cNvSpPr/>
          <p:nvPr/>
        </p:nvSpPr>
        <p:spPr>
          <a:xfrm>
            <a:off x="9258300" y="3719512"/>
            <a:ext cx="2705100" cy="466725"/>
          </a:xfrm>
          <a:prstGeom prst="rect">
            <a:avLst/>
          </a:prstGeom>
          <a:solidFill>
            <a:schemeClr val="bg1"/>
          </a:solidFill>
          <a:ln w="12700">
            <a:solidFill>
              <a:schemeClr val="accent1"/>
            </a:solidFill>
            <a:miter lim="400000"/>
          </a:ln>
        </p:spPr>
        <p:txBody>
          <a:bodyPr lIns="25400" tIns="25400" rIns="25400" bIns="25400" rtlCol="0" anchor="ctr"/>
          <a:lstStyle/>
          <a:p>
            <a:pPr algn="ctr"/>
            <a:r>
              <a:rPr lang="en-US" dirty="0">
                <a:solidFill>
                  <a:srgbClr val="00AAE1"/>
                </a:solidFill>
              </a:rPr>
              <a:t>Media Plan</a:t>
            </a:r>
          </a:p>
        </p:txBody>
      </p:sp>
      <p:sp>
        <p:nvSpPr>
          <p:cNvPr id="72" name="Down Arrow 71"/>
          <p:cNvSpPr/>
          <p:nvPr/>
        </p:nvSpPr>
        <p:spPr>
          <a:xfrm>
            <a:off x="7677150" y="4838700"/>
            <a:ext cx="85725" cy="190500"/>
          </a:xfrm>
          <a:prstGeom prst="downArrow">
            <a:avLst/>
          </a:prstGeom>
          <a:solidFill>
            <a:srgbClr val="F1575D"/>
          </a:solidFill>
          <a:ln w="12700">
            <a:miter lim="400000"/>
          </a:ln>
        </p:spPr>
        <p:txBody>
          <a:bodyPr lIns="25400" tIns="25400" rIns="25400" bIns="25400" rtlCol="0" anchor="ctr"/>
          <a:lstStyle/>
          <a:p>
            <a:pPr algn="ctr"/>
            <a:endParaRPr lang="en-US" dirty="0">
              <a:solidFill>
                <a:srgbClr val="FFFFFF"/>
              </a:solidFill>
            </a:endParaRPr>
          </a:p>
        </p:txBody>
      </p:sp>
      <p:sp>
        <p:nvSpPr>
          <p:cNvPr id="4" name="TextBox 3"/>
          <p:cNvSpPr txBox="1"/>
          <p:nvPr/>
        </p:nvSpPr>
        <p:spPr>
          <a:xfrm>
            <a:off x="3556000" y="6012765"/>
            <a:ext cx="3517900" cy="646331"/>
          </a:xfrm>
          <a:prstGeom prst="rect">
            <a:avLst/>
          </a:prstGeom>
          <a:noFill/>
          <a:ln w="12700">
            <a:solidFill>
              <a:schemeClr val="tx1"/>
            </a:solidFill>
          </a:ln>
        </p:spPr>
        <p:txBody>
          <a:bodyPr wrap="square" rtlCol="0">
            <a:spAutoFit/>
          </a:bodyPr>
          <a:lstStyle/>
          <a:p>
            <a:r>
              <a:rPr lang="en-US" dirty="0"/>
              <a:t>Use Simpli.Fi’s Budget Line/Order by Tactic External ID</a:t>
            </a:r>
          </a:p>
        </p:txBody>
      </p:sp>
      <p:cxnSp>
        <p:nvCxnSpPr>
          <p:cNvPr id="7" name="Straight Arrow Connector 6"/>
          <p:cNvCxnSpPr/>
          <p:nvPr/>
        </p:nvCxnSpPr>
        <p:spPr>
          <a:xfrm>
            <a:off x="3924300" y="5491163"/>
            <a:ext cx="1003300" cy="521602"/>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64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FWA/Simpli.Fi – Schedule Simpli.fi report to be sent to Freewheel</a:t>
            </a:r>
          </a:p>
        </p:txBody>
      </p:sp>
      <p:sp>
        <p:nvSpPr>
          <p:cNvPr id="3" name="Content Placeholder 2"/>
          <p:cNvSpPr>
            <a:spLocks noGrp="1"/>
          </p:cNvSpPr>
          <p:nvPr>
            <p:ph idx="1"/>
          </p:nvPr>
        </p:nvSpPr>
        <p:spPr>
          <a:xfrm>
            <a:off x="407307" y="1409700"/>
            <a:ext cx="4723493" cy="4767262"/>
          </a:xfrm>
        </p:spPr>
        <p:txBody>
          <a:bodyPr/>
          <a:lstStyle/>
          <a:p>
            <a:r>
              <a:rPr lang="en-US" b="1" dirty="0"/>
              <a:t>The Campaign Management Reports can be scheduled to be sent to Freewheel daily :</a:t>
            </a:r>
            <a:endParaRPr lang="en-US" dirty="0"/>
          </a:p>
          <a:p>
            <a:r>
              <a:rPr lang="en-US" dirty="0"/>
              <a:t>TAPS will create an email for each agency. That email must be used in scheduling the report by Simpli.fi. This only needs to be set up once by </a:t>
            </a:r>
            <a:r>
              <a:rPr lang="en-US" err="1"/>
              <a:t>Simpli</a:t>
            </a:r>
            <a:r>
              <a:rPr lang="en-US"/>
              <a:t>.fi. </a:t>
            </a:r>
            <a:r>
              <a:rPr lang="en-US" dirty="0"/>
              <a:t>It does not have to be done for each campaign.</a:t>
            </a:r>
          </a:p>
          <a:p>
            <a:r>
              <a:rPr lang="en-US" dirty="0"/>
              <a:t>Report Type should be Account Performance by Campaign</a:t>
            </a:r>
          </a:p>
          <a:p>
            <a:r>
              <a:rPr lang="en-US" dirty="0"/>
              <a:t>Date Range should be Reoccurring Report</a:t>
            </a:r>
          </a:p>
          <a:p>
            <a:r>
              <a:rPr lang="en-US" dirty="0"/>
              <a:t>Report needs to be broken out by individual days</a:t>
            </a:r>
          </a:p>
          <a:p>
            <a:endParaRPr lang="en-US" dirty="0"/>
          </a:p>
        </p:txBody>
      </p:sp>
      <p:pic>
        <p:nvPicPr>
          <p:cNvPr id="1026" name="Picture 1" descr="image001">
            <a:extLst>
              <a:ext uri="{FF2B5EF4-FFF2-40B4-BE49-F238E27FC236}">
                <a16:creationId xmlns:a16="http://schemas.microsoft.com/office/drawing/2014/main" id="{5313C19E-8BDA-4A65-AC1F-72C40E1C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685" y="952500"/>
            <a:ext cx="594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70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FWA/Simpli.Fi – Simpli.Fi Campaign Details</a:t>
            </a:r>
          </a:p>
        </p:txBody>
      </p:sp>
      <p:sp>
        <p:nvSpPr>
          <p:cNvPr id="3" name="Content Placeholder 2"/>
          <p:cNvSpPr>
            <a:spLocks noGrp="1"/>
          </p:cNvSpPr>
          <p:nvPr>
            <p:ph idx="1"/>
          </p:nvPr>
        </p:nvSpPr>
        <p:spPr/>
        <p:txBody>
          <a:bodyPr/>
          <a:lstStyle/>
          <a:p>
            <a:r>
              <a:rPr lang="en-US" dirty="0"/>
              <a:t> </a:t>
            </a:r>
          </a:p>
        </p:txBody>
      </p:sp>
      <p:sp>
        <p:nvSpPr>
          <p:cNvPr id="6" name="Content Placeholder 2"/>
          <p:cNvSpPr txBox="1">
            <a:spLocks/>
          </p:cNvSpPr>
          <p:nvPr/>
        </p:nvSpPr>
        <p:spPr>
          <a:xfrm>
            <a:off x="407306" y="1041400"/>
            <a:ext cx="11413632" cy="47672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400" kern="1200">
                <a:solidFill>
                  <a:schemeClr val="tx2"/>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1400" kern="1200">
                <a:solidFill>
                  <a:schemeClr val="tx2"/>
                </a:solidFill>
                <a:latin typeface="Arial" charset="0"/>
                <a:ea typeface="Arial" charset="0"/>
                <a:cs typeface="Arial" charset="0"/>
              </a:defRPr>
            </a:lvl2pPr>
            <a:lvl3pPr marL="1200150" indent="-285750" algn="l" defTabSz="914400" rtl="0" eaLnBrk="1" latinLnBrk="0" hangingPunct="1">
              <a:lnSpc>
                <a:spcPct val="90000"/>
              </a:lnSpc>
              <a:spcBef>
                <a:spcPts val="500"/>
              </a:spcBef>
              <a:buFont typeface="Arial" charset="0"/>
              <a:buChar char="•"/>
              <a:defRPr sz="1400" kern="1200">
                <a:solidFill>
                  <a:schemeClr val="tx2"/>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400" kern="1200">
                <a:solidFill>
                  <a:schemeClr val="tx2"/>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This Simpli.Fi campaign ID/Tactic is entered into FreeWheel to link the two campaigns together. </a:t>
            </a:r>
            <a:r>
              <a:rPr lang="en-US" dirty="0"/>
              <a:t>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384" y="1406448"/>
            <a:ext cx="8870948" cy="454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09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FWA/Simpli.Fi – SBMS Media Plan</a:t>
            </a:r>
          </a:p>
        </p:txBody>
      </p:sp>
      <p:sp>
        <p:nvSpPr>
          <p:cNvPr id="3" name="Content Placeholder 2"/>
          <p:cNvSpPr>
            <a:spLocks noGrp="1"/>
          </p:cNvSpPr>
          <p:nvPr>
            <p:ph idx="1"/>
          </p:nvPr>
        </p:nvSpPr>
        <p:spPr>
          <a:xfrm>
            <a:off x="407306" y="1291366"/>
            <a:ext cx="10903119" cy="4767262"/>
          </a:xfrm>
        </p:spPr>
        <p:txBody>
          <a:bodyPr/>
          <a:lstStyle/>
          <a:p>
            <a:r>
              <a:rPr lang="en-US" b="1" dirty="0"/>
              <a:t>Media Plan Screen</a:t>
            </a:r>
            <a:r>
              <a:rPr lang="en-US" dirty="0"/>
              <a:t>:</a:t>
            </a:r>
          </a:p>
          <a:p>
            <a:r>
              <a:rPr lang="en-US" dirty="0"/>
              <a:t>Requires Simpli.fi Campaign ID to be entered in SBMS under External ID. The Campaign ID is set at the Tactic level in Simpli.fi. A budget line should be created in SBMS Media Plan for each Tactic. </a:t>
            </a:r>
          </a:p>
          <a:p>
            <a:r>
              <a:rPr lang="en-US" dirty="0"/>
              <a:t>External ID available in Show/Hide Columns/General Options</a:t>
            </a:r>
          </a:p>
          <a:p>
            <a:r>
              <a:rPr lang="en-US" dirty="0"/>
              <a:t>Reconciliation must be set to 3rd Party/Publisher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89" y="2761469"/>
            <a:ext cx="10785036" cy="3165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78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FWA/Simpli.Fi – SBMS Campaign Management</a:t>
            </a:r>
          </a:p>
        </p:txBody>
      </p:sp>
      <p:sp>
        <p:nvSpPr>
          <p:cNvPr id="3" name="Content Placeholder 2"/>
          <p:cNvSpPr>
            <a:spLocks noGrp="1"/>
          </p:cNvSpPr>
          <p:nvPr>
            <p:ph idx="1"/>
          </p:nvPr>
        </p:nvSpPr>
        <p:spPr>
          <a:xfrm>
            <a:off x="407307" y="1409700"/>
            <a:ext cx="4723493" cy="4767262"/>
          </a:xfrm>
        </p:spPr>
        <p:txBody>
          <a:bodyPr/>
          <a:lstStyle/>
          <a:p>
            <a:r>
              <a:rPr lang="en-US" b="1" dirty="0"/>
              <a:t>Campaign Management Screen:</a:t>
            </a:r>
            <a:endParaRPr lang="en-US" dirty="0"/>
          </a:p>
          <a:p>
            <a:r>
              <a:rPr lang="en-US" dirty="0"/>
              <a:t>Simpli.fi Metrics are viewable by right clicking in Show Actuals OR</a:t>
            </a:r>
          </a:p>
          <a:p>
            <a:r>
              <a:rPr lang="en-US" dirty="0"/>
              <a:t>Selecting Edit Units which displays daily/placement total for metrics and Total Ad Spend</a:t>
            </a:r>
          </a:p>
          <a:p>
            <a:r>
              <a:rPr lang="en-US" dirty="0"/>
              <a:t>eCPM is calculated by Impressions and Total Ad Spend</a:t>
            </a:r>
          </a:p>
          <a:p>
            <a:r>
              <a:rPr lang="en-US" dirty="0"/>
              <a:t>Total Ad Spend and eCPM was added in Show/Hide columns under Actual Units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99" y="1331301"/>
            <a:ext cx="6804145" cy="47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58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FWA/Simpli.Fi – SBMS Invoice Reconciliation</a:t>
            </a:r>
          </a:p>
        </p:txBody>
      </p:sp>
      <p:sp>
        <p:nvSpPr>
          <p:cNvPr id="3" name="Content Placeholder 2"/>
          <p:cNvSpPr>
            <a:spLocks noGrp="1"/>
          </p:cNvSpPr>
          <p:nvPr>
            <p:ph idx="1"/>
          </p:nvPr>
        </p:nvSpPr>
        <p:spPr>
          <a:xfrm>
            <a:off x="407307" y="1409700"/>
            <a:ext cx="10227868" cy="2506084"/>
          </a:xfrm>
        </p:spPr>
        <p:txBody>
          <a:bodyPr/>
          <a:lstStyle/>
          <a:p>
            <a:r>
              <a:rPr lang="en-US" b="1" dirty="0"/>
              <a:t>Invoice Reconciliation Screen:</a:t>
            </a:r>
            <a:endParaRPr lang="en-US" dirty="0"/>
          </a:p>
          <a:p>
            <a:r>
              <a:rPr lang="en-US" dirty="0"/>
              <a:t>Raw Served $ and In-Flight Served $ will be changed to Raw Total Ad Spend and In-Flight Total Ad Spend in Show/Hide columns and in Reconciliation and Matched Grids</a:t>
            </a:r>
          </a:p>
          <a:p>
            <a:r>
              <a:rPr lang="en-US" dirty="0"/>
              <a:t>The Total Ad Spend will have values only if the vendor has the DSP flag is set to true and Reconciliation is set to 3rd Party/Publisher in Media Plan</a:t>
            </a:r>
          </a:p>
          <a:p>
            <a:r>
              <a:rPr lang="en-US" dirty="0"/>
              <a:t>The Capped Cost is reflecting the </a:t>
            </a:r>
            <a:r>
              <a:rPr lang="en-US" b="1" dirty="0"/>
              <a:t>Total Ad Spend</a:t>
            </a:r>
            <a:r>
              <a:rPr lang="en-US" dirty="0"/>
              <a:t> if the selected Vendor is Simpli.fi.</a:t>
            </a:r>
          </a:p>
          <a:p>
            <a:r>
              <a:rPr lang="en-US" dirty="0"/>
              <a:t>Amount to Pay value in Matched grid is verified against Total Ad Spend, invoice cost, and the financial control settings.</a:t>
            </a:r>
          </a:p>
          <a:p>
            <a:r>
              <a:rPr lang="en-US" dirty="0"/>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49" y="3650448"/>
            <a:ext cx="10082725" cy="138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581992"/>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3F3F41"/>
      </a:dk2>
      <a:lt2>
        <a:srgbClr val="F2F2F2"/>
      </a:lt2>
      <a:accent1>
        <a:srgbClr val="0050B9"/>
      </a:accent1>
      <a:accent2>
        <a:srgbClr val="004B8D"/>
      </a:accent2>
      <a:accent3>
        <a:srgbClr val="59C3B8"/>
      </a:accent3>
      <a:accent4>
        <a:srgbClr val="308B63"/>
      </a:accent4>
      <a:accent5>
        <a:srgbClr val="FDB81C"/>
      </a:accent5>
      <a:accent6>
        <a:srgbClr val="6C54A3"/>
      </a:accent6>
      <a:hlink>
        <a:srgbClr val="3B93C8"/>
      </a:hlink>
      <a:folHlink>
        <a:srgbClr val="59C3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8060</TotalTime>
  <Words>508</Words>
  <Application>Microsoft Office PowerPoint</Application>
  <PresentationFormat>Widescreen</PresentationFormat>
  <Paragraphs>63</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Franklin Gothic Demi</vt:lpstr>
      <vt:lpstr>Office Theme</vt:lpstr>
      <vt:lpstr>Freewheel Advertisers and Simpli.Fi</vt:lpstr>
      <vt:lpstr>Simpli.Fi Overview</vt:lpstr>
      <vt:lpstr>Simpli.Fi Integration Details</vt:lpstr>
      <vt:lpstr>Simpli.fi - FreeWheel Hierarchy Mapping</vt:lpstr>
      <vt:lpstr>FWA/Simpli.Fi – Schedule Simpli.fi report to be sent to Freewheel</vt:lpstr>
      <vt:lpstr>FWA/Simpli.Fi – Simpli.Fi Campaign Details</vt:lpstr>
      <vt:lpstr>FWA/Simpli.Fi – SBMS Media Plan</vt:lpstr>
      <vt:lpstr>FWA/Simpli.Fi – SBMS Campaign Management</vt:lpstr>
      <vt:lpstr>FWA/Simpli.Fi – SBMS Invoice Reconciliation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Thornton</dc:creator>
  <cp:lastModifiedBy>Jo McCawley</cp:lastModifiedBy>
  <cp:revision>182</cp:revision>
  <cp:lastPrinted>2017-12-14T01:24:53Z</cp:lastPrinted>
  <dcterms:created xsi:type="dcterms:W3CDTF">2017-12-08T18:10:53Z</dcterms:created>
  <dcterms:modified xsi:type="dcterms:W3CDTF">2018-05-30T18:46:02Z</dcterms:modified>
</cp:coreProperties>
</file>